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</p:sldMasterIdLst>
  <p:notesMasterIdLst>
    <p:notesMasterId r:id="rId15"/>
  </p:notesMasterIdLst>
  <p:sldIdLst>
    <p:sldId id="256" r:id="rId2"/>
    <p:sldId id="260" r:id="rId3"/>
    <p:sldId id="259" r:id="rId4"/>
    <p:sldId id="258" r:id="rId5"/>
    <p:sldId id="261" r:id="rId6"/>
    <p:sldId id="262" r:id="rId7"/>
    <p:sldId id="306" r:id="rId8"/>
    <p:sldId id="305" r:id="rId9"/>
    <p:sldId id="307" r:id="rId10"/>
    <p:sldId id="311" r:id="rId11"/>
    <p:sldId id="309" r:id="rId12"/>
    <p:sldId id="310" r:id="rId13"/>
    <p:sldId id="312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41277E-F1E6-4503-B84D-3EAD0FC3A52A}">
  <a:tblStyle styleId="{A741277E-F1E6-4503-B84D-3EAD0FC3A52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36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47340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8245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01330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124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613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039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7708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8" r:id="rId5"/>
    <p:sldLayoutId id="2147483660" r:id="rId6"/>
    <p:sldLayoutId id="2147483661" r:id="rId7"/>
    <p:sldLayoutId id="2147483662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REQUIREMENTS GATHERING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3321492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ROAD SIGN AND ROAD STATE MOBILE NOTIFICATION APP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4828557" cy="5508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EXISTING DOCUMENTATION</a:t>
            </a:r>
          </a:p>
        </p:txBody>
      </p:sp>
      <p:cxnSp>
        <p:nvCxnSpPr>
          <p:cNvPr id="11" name="Google Shape;222;p45">
            <a:extLst>
              <a:ext uri="{FF2B5EF4-FFF2-40B4-BE49-F238E27FC236}">
                <a16:creationId xmlns:a16="http://schemas.microsoft.com/office/drawing/2014/main" id="{73B1FEFC-C6D5-4D53-9ED8-242AB21D6134}"/>
              </a:ext>
            </a:extLst>
          </p:cNvPr>
          <p:cNvCxnSpPr/>
          <p:nvPr/>
        </p:nvCxnSpPr>
        <p:spPr>
          <a:xfrm>
            <a:off x="1026201" y="44502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8" name="Google Shape;9175;p75">
            <a:extLst>
              <a:ext uri="{FF2B5EF4-FFF2-40B4-BE49-F238E27FC236}">
                <a16:creationId xmlns:a16="http://schemas.microsoft.com/office/drawing/2014/main" id="{B52E88E0-6224-4E03-B92A-03D14FB3C4A4}"/>
              </a:ext>
            </a:extLst>
          </p:cNvPr>
          <p:cNvGrpSpPr/>
          <p:nvPr/>
        </p:nvGrpSpPr>
        <p:grpSpPr>
          <a:xfrm>
            <a:off x="389134" y="995878"/>
            <a:ext cx="6800134" cy="3981405"/>
            <a:chOff x="803162" y="2857056"/>
            <a:chExt cx="1411906" cy="681323"/>
          </a:xfrm>
        </p:grpSpPr>
        <p:cxnSp>
          <p:nvCxnSpPr>
            <p:cNvPr id="10" name="Google Shape;9176;p75">
              <a:extLst>
                <a:ext uri="{FF2B5EF4-FFF2-40B4-BE49-F238E27FC236}">
                  <a16:creationId xmlns:a16="http://schemas.microsoft.com/office/drawing/2014/main" id="{9B4A7653-8CDE-4B50-B071-2FD97705971C}"/>
                </a:ext>
              </a:extLst>
            </p:cNvPr>
            <p:cNvCxnSpPr>
              <a:cxnSpLocks/>
              <a:endCxn id="21" idx="0"/>
            </p:cNvCxnSpPr>
            <p:nvPr/>
          </p:nvCxnSpPr>
          <p:spPr>
            <a:xfrm>
              <a:off x="1453595" y="2857056"/>
              <a:ext cx="340124" cy="64926"/>
            </a:xfrm>
            <a:prstGeom prst="bentConnector2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" name="Google Shape;9179;p75">
              <a:extLst>
                <a:ext uri="{FF2B5EF4-FFF2-40B4-BE49-F238E27FC236}">
                  <a16:creationId xmlns:a16="http://schemas.microsoft.com/office/drawing/2014/main" id="{406B517F-F33A-46FE-AA3B-441082FCB419}"/>
                </a:ext>
              </a:extLst>
            </p:cNvPr>
            <p:cNvCxnSpPr>
              <a:cxnSpLocks/>
              <a:stCxn id="22" idx="0"/>
            </p:cNvCxnSpPr>
            <p:nvPr/>
          </p:nvCxnSpPr>
          <p:spPr>
            <a:xfrm rot="5400000" flipH="1" flipV="1">
              <a:off x="1336437" y="2749305"/>
              <a:ext cx="64229" cy="281125"/>
            </a:xfrm>
            <a:prstGeom prst="bentConnector2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" name="Google Shape;9181;p75">
              <a:extLst>
                <a:ext uri="{FF2B5EF4-FFF2-40B4-BE49-F238E27FC236}">
                  <a16:creationId xmlns:a16="http://schemas.microsoft.com/office/drawing/2014/main" id="{9987E15E-F4EE-4C6E-A7CA-D63CEF9643E8}"/>
                </a:ext>
              </a:extLst>
            </p:cNvPr>
            <p:cNvCxnSpPr>
              <a:cxnSpLocks/>
              <a:stCxn id="22" idx="2"/>
              <a:endCxn id="18" idx="0"/>
            </p:cNvCxnSpPr>
            <p:nvPr/>
          </p:nvCxnSpPr>
          <p:spPr>
            <a:xfrm rot="16200000" flipH="1">
              <a:off x="1207491" y="3067580"/>
              <a:ext cx="129156" cy="8816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9183;p75">
              <a:extLst>
                <a:ext uri="{FF2B5EF4-FFF2-40B4-BE49-F238E27FC236}">
                  <a16:creationId xmlns:a16="http://schemas.microsoft.com/office/drawing/2014/main" id="{FBF8DB9E-1F5E-4407-B088-7683B6FA5308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031172" y="2979421"/>
              <a:ext cx="129156" cy="264478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" name="Google Shape;9185;p75">
              <a:extLst>
                <a:ext uri="{FF2B5EF4-FFF2-40B4-BE49-F238E27FC236}">
                  <a16:creationId xmlns:a16="http://schemas.microsoft.com/office/drawing/2014/main" id="{11D7A4B2-EA2C-4BD9-8CFA-ED85CD63F20B}"/>
                </a:ext>
              </a:extLst>
            </p:cNvPr>
            <p:cNvCxnSpPr>
              <a:cxnSpLocks/>
              <a:stCxn id="21" idx="2"/>
              <a:endCxn id="20" idx="0"/>
            </p:cNvCxnSpPr>
            <p:nvPr/>
          </p:nvCxnSpPr>
          <p:spPr>
            <a:xfrm rot="16200000" flipH="1">
              <a:off x="1859640" y="2981160"/>
              <a:ext cx="129156" cy="2610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" name="Google Shape;9187;p75">
              <a:extLst>
                <a:ext uri="{FF2B5EF4-FFF2-40B4-BE49-F238E27FC236}">
                  <a16:creationId xmlns:a16="http://schemas.microsoft.com/office/drawing/2014/main" id="{E69950A7-E203-49B4-9671-92DC33DEF168}"/>
                </a:ext>
              </a:extLst>
            </p:cNvPr>
            <p:cNvCxnSpPr>
              <a:cxnSpLocks/>
              <a:stCxn id="19" idx="0"/>
              <a:endCxn id="21" idx="2"/>
            </p:cNvCxnSpPr>
            <p:nvPr/>
          </p:nvCxnSpPr>
          <p:spPr>
            <a:xfrm rot="5400000" flipH="1" flipV="1">
              <a:off x="1683322" y="3065841"/>
              <a:ext cx="129156" cy="91638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" name="Google Shape;9184;p75">
              <a:extLst>
                <a:ext uri="{FF2B5EF4-FFF2-40B4-BE49-F238E27FC236}">
                  <a16:creationId xmlns:a16="http://schemas.microsoft.com/office/drawing/2014/main" id="{9B576F9A-7C6A-4454-978F-D9464BDB2D5F}"/>
                </a:ext>
              </a:extLst>
            </p:cNvPr>
            <p:cNvSpPr/>
            <p:nvPr/>
          </p:nvSpPr>
          <p:spPr>
            <a:xfrm>
              <a:off x="803162" y="3176238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Montserrat" panose="00000500000000000000" pitchFamily="2" charset="0"/>
                </a:rPr>
                <a:t>Good 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Montserrat" panose="00000500000000000000" pitchFamily="2" charset="0"/>
                </a:rPr>
                <a:t>post-crash care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8" name="Google Shape;9182;p75">
              <a:extLst>
                <a:ext uri="{FF2B5EF4-FFF2-40B4-BE49-F238E27FC236}">
                  <a16:creationId xmlns:a16="http://schemas.microsoft.com/office/drawing/2014/main" id="{E5205278-7D79-4277-8066-A579EF8F93B8}"/>
                </a:ext>
              </a:extLst>
            </p:cNvPr>
            <p:cNvSpPr/>
            <p:nvPr/>
          </p:nvSpPr>
          <p:spPr>
            <a:xfrm>
              <a:off x="1155799" y="3176238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Montserrat" panose="00000500000000000000" pitchFamily="2" charset="0"/>
                </a:rPr>
                <a:t>Digital Lead Agency</a:t>
              </a:r>
            </a:p>
          </p:txBody>
        </p:sp>
        <p:sp>
          <p:nvSpPr>
            <p:cNvPr id="19" name="Google Shape;9188;p75">
              <a:extLst>
                <a:ext uri="{FF2B5EF4-FFF2-40B4-BE49-F238E27FC236}">
                  <a16:creationId xmlns:a16="http://schemas.microsoft.com/office/drawing/2014/main" id="{DFA9003C-A8EA-4EB8-8C38-A9A1EDD8F0F5}"/>
                </a:ext>
              </a:extLst>
            </p:cNvPr>
            <p:cNvSpPr/>
            <p:nvPr/>
          </p:nvSpPr>
          <p:spPr>
            <a:xfrm>
              <a:off x="1541731" y="3176238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Montserrat" panose="00000500000000000000" pitchFamily="2" charset="0"/>
                </a:rPr>
                <a:t>Users data safety</a:t>
              </a:r>
            </a:p>
          </p:txBody>
        </p:sp>
        <p:sp>
          <p:nvSpPr>
            <p:cNvPr id="20" name="Google Shape;9186;p75">
              <a:extLst>
                <a:ext uri="{FF2B5EF4-FFF2-40B4-BE49-F238E27FC236}">
                  <a16:creationId xmlns:a16="http://schemas.microsoft.com/office/drawing/2014/main" id="{35B46F3F-0CC5-4B6F-ACB6-2A63CE6B4DB8}"/>
                </a:ext>
              </a:extLst>
            </p:cNvPr>
            <p:cNvSpPr/>
            <p:nvPr/>
          </p:nvSpPr>
          <p:spPr>
            <a:xfrm>
              <a:off x="1894368" y="3176238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bg1"/>
                  </a:solidFill>
                  <a:latin typeface="Montserrat" panose="00000500000000000000" pitchFamily="2" charset="0"/>
                </a:rPr>
                <a:t>Offline functionality</a:t>
              </a: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21" name="Google Shape;9178;p75">
              <a:extLst>
                <a:ext uri="{FF2B5EF4-FFF2-40B4-BE49-F238E27FC236}">
                  <a16:creationId xmlns:a16="http://schemas.microsoft.com/office/drawing/2014/main" id="{1DDCAB1F-F3A1-4A0D-99FD-F13390FBDDD1}"/>
                </a:ext>
              </a:extLst>
            </p:cNvPr>
            <p:cNvSpPr/>
            <p:nvPr/>
          </p:nvSpPr>
          <p:spPr>
            <a:xfrm>
              <a:off x="1548689" y="2921982"/>
              <a:ext cx="490059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Montserrat ExtraBold" panose="00000900000000000000" pitchFamily="2" charset="0"/>
                </a:rPr>
                <a:t>MOBILE APP MARKET RESEARCH</a:t>
              </a:r>
              <a:endParaRPr lang="en-CM" sz="1400" dirty="0">
                <a:solidFill>
                  <a:schemeClr val="bg1"/>
                </a:solidFill>
                <a:latin typeface="Montserrat ExtraBold" panose="00000900000000000000" pitchFamily="2" charset="0"/>
              </a:endParaRPr>
            </a:p>
          </p:txBody>
        </p:sp>
        <p:sp>
          <p:nvSpPr>
            <p:cNvPr id="22" name="Google Shape;9180;p75">
              <a:extLst>
                <a:ext uri="{FF2B5EF4-FFF2-40B4-BE49-F238E27FC236}">
                  <a16:creationId xmlns:a16="http://schemas.microsoft.com/office/drawing/2014/main" id="{8A15A6B1-79F8-417F-9EA2-1859D004D9EE}"/>
                </a:ext>
              </a:extLst>
            </p:cNvPr>
            <p:cNvSpPr/>
            <p:nvPr/>
          </p:nvSpPr>
          <p:spPr>
            <a:xfrm>
              <a:off x="979480" y="2921982"/>
              <a:ext cx="497019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Montserrat ExtraBold" panose="00000900000000000000" pitchFamily="2" charset="0"/>
                </a:rPr>
                <a:t>CAMEROON ROAD SAFETY REPORTS</a:t>
              </a:r>
              <a:endParaRPr lang="en-CM" sz="1400" dirty="0">
                <a:solidFill>
                  <a:schemeClr val="bg1"/>
                </a:solidFill>
                <a:latin typeface="Montserrat ExtraBold" panose="00000900000000000000" pitchFamily="2" charset="0"/>
              </a:endParaRPr>
            </a:p>
          </p:txBody>
        </p:sp>
        <p:cxnSp>
          <p:nvCxnSpPr>
            <p:cNvPr id="34" name="Google Shape;9185;p75">
              <a:extLst>
                <a:ext uri="{FF2B5EF4-FFF2-40B4-BE49-F238E27FC236}">
                  <a16:creationId xmlns:a16="http://schemas.microsoft.com/office/drawing/2014/main" id="{B0971D1E-C1EA-4499-8313-0A344E0FE98F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 rot="16200000" flipH="1">
              <a:off x="1574358" y="3218201"/>
              <a:ext cx="129156" cy="2610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" name="Google Shape;9187;p75">
              <a:extLst>
                <a:ext uri="{FF2B5EF4-FFF2-40B4-BE49-F238E27FC236}">
                  <a16:creationId xmlns:a16="http://schemas.microsoft.com/office/drawing/2014/main" id="{EAAA4F2D-DA7A-4DDA-BED9-84E8CDB4D3D4}"/>
                </a:ext>
              </a:extLst>
            </p:cNvPr>
            <p:cNvCxnSpPr>
              <a:cxnSpLocks/>
              <a:stCxn id="36" idx="0"/>
            </p:cNvCxnSpPr>
            <p:nvPr/>
          </p:nvCxnSpPr>
          <p:spPr>
            <a:xfrm rot="5400000" flipH="1" flipV="1">
              <a:off x="1398040" y="3302883"/>
              <a:ext cx="129156" cy="91637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6" name="Google Shape;9188;p75">
              <a:extLst>
                <a:ext uri="{FF2B5EF4-FFF2-40B4-BE49-F238E27FC236}">
                  <a16:creationId xmlns:a16="http://schemas.microsoft.com/office/drawing/2014/main" id="{E56BC0F2-1AF5-481D-A2EE-26A5538F9386}"/>
                </a:ext>
              </a:extLst>
            </p:cNvPr>
            <p:cNvSpPr/>
            <p:nvPr/>
          </p:nvSpPr>
          <p:spPr>
            <a:xfrm>
              <a:off x="1256449" y="3413279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bg1"/>
                  </a:solidFill>
                  <a:latin typeface="Montserrat" panose="00000500000000000000" pitchFamily="2" charset="0"/>
                </a:rPr>
                <a:t>Robust security measures</a:t>
              </a: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37" name="Google Shape;9186;p75">
              <a:extLst>
                <a:ext uri="{FF2B5EF4-FFF2-40B4-BE49-F238E27FC236}">
                  <a16:creationId xmlns:a16="http://schemas.microsoft.com/office/drawing/2014/main" id="{BDFB9444-57D0-47BC-979A-50E300FF4711}"/>
                </a:ext>
              </a:extLst>
            </p:cNvPr>
            <p:cNvSpPr/>
            <p:nvPr/>
          </p:nvSpPr>
          <p:spPr>
            <a:xfrm>
              <a:off x="1609086" y="3413279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bg1"/>
                  </a:solidFill>
                  <a:latin typeface="Montserrat" panose="00000500000000000000" pitchFamily="2" charset="0"/>
                </a:rPr>
                <a:t>Real time road sign recognition</a:t>
              </a:r>
              <a:endParaRPr dirty="0">
                <a:solidFill>
                  <a:srgbClr val="FFFFFF"/>
                </a:solidFill>
              </a:endParaRPr>
            </a:p>
          </p:txBody>
        </p:sp>
        <p:cxnSp>
          <p:nvCxnSpPr>
            <p:cNvPr id="50" name="Google Shape;9179;p75">
              <a:extLst>
                <a:ext uri="{FF2B5EF4-FFF2-40B4-BE49-F238E27FC236}">
                  <a16:creationId xmlns:a16="http://schemas.microsoft.com/office/drawing/2014/main" id="{1B87115B-5A86-4FC7-919F-09563763CD1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516486" y="3103262"/>
              <a:ext cx="176867" cy="192967"/>
            </a:xfrm>
            <a:prstGeom prst="bentConnector3">
              <a:avLst>
                <a:gd name="adj1" fmla="val 99930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19281087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0330" y="3370673"/>
            <a:ext cx="4930995" cy="7651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BRAINSTORMING</a:t>
            </a:r>
            <a:endParaRPr sz="4000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51735074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4828557" cy="5508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BRAINSTORMING SESSIONS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11" name="Google Shape;222;p45">
            <a:extLst>
              <a:ext uri="{FF2B5EF4-FFF2-40B4-BE49-F238E27FC236}">
                <a16:creationId xmlns:a16="http://schemas.microsoft.com/office/drawing/2014/main" id="{73B1FEFC-C6D5-4D53-9ED8-242AB21D6134}"/>
              </a:ext>
            </a:extLst>
          </p:cNvPr>
          <p:cNvCxnSpPr/>
          <p:nvPr/>
        </p:nvCxnSpPr>
        <p:spPr>
          <a:xfrm>
            <a:off x="1026201" y="44502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68" name="Google Shape;9240;p75">
            <a:extLst>
              <a:ext uri="{FF2B5EF4-FFF2-40B4-BE49-F238E27FC236}">
                <a16:creationId xmlns:a16="http://schemas.microsoft.com/office/drawing/2014/main" id="{E52478DA-91B0-4876-9E6E-1120952FA55A}"/>
              </a:ext>
            </a:extLst>
          </p:cNvPr>
          <p:cNvGrpSpPr/>
          <p:nvPr/>
        </p:nvGrpSpPr>
        <p:grpSpPr>
          <a:xfrm>
            <a:off x="729442" y="1308936"/>
            <a:ext cx="6134267" cy="3389541"/>
            <a:chOff x="839051" y="3640524"/>
            <a:chExt cx="1259314" cy="630770"/>
          </a:xfrm>
        </p:grpSpPr>
        <p:sp>
          <p:nvSpPr>
            <p:cNvPr id="69" name="Google Shape;9241;p75">
              <a:extLst>
                <a:ext uri="{FF2B5EF4-FFF2-40B4-BE49-F238E27FC236}">
                  <a16:creationId xmlns:a16="http://schemas.microsoft.com/office/drawing/2014/main" id="{CCC0CA0D-EC2F-4BB9-B3E1-1947432BDF5E}"/>
                </a:ext>
              </a:extLst>
            </p:cNvPr>
            <p:cNvSpPr/>
            <p:nvPr/>
          </p:nvSpPr>
          <p:spPr>
            <a:xfrm>
              <a:off x="1557115" y="4061516"/>
              <a:ext cx="127079" cy="163426"/>
            </a:xfrm>
            <a:custGeom>
              <a:avLst/>
              <a:gdLst/>
              <a:ahLst/>
              <a:cxnLst/>
              <a:rect l="l" t="t" r="r" b="b"/>
              <a:pathLst>
                <a:path w="28816" h="37079" fill="none" extrusionOk="0">
                  <a:moveTo>
                    <a:pt x="28815" y="37078"/>
                  </a:moveTo>
                  <a:lnTo>
                    <a:pt x="17922" y="37078"/>
                  </a:lnTo>
                  <a:cubicBezTo>
                    <a:pt x="14829" y="37078"/>
                    <a:pt x="14212" y="33613"/>
                    <a:pt x="14212" y="33613"/>
                  </a:cubicBezTo>
                  <a:lnTo>
                    <a:pt x="14212" y="10631"/>
                  </a:lnTo>
                  <a:lnTo>
                    <a:pt x="0" y="10631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9250;p75">
              <a:extLst>
                <a:ext uri="{FF2B5EF4-FFF2-40B4-BE49-F238E27FC236}">
                  <a16:creationId xmlns:a16="http://schemas.microsoft.com/office/drawing/2014/main" id="{AEC66871-1E72-4C6A-8084-BF3FA0CBB739}"/>
                </a:ext>
              </a:extLst>
            </p:cNvPr>
            <p:cNvSpPr/>
            <p:nvPr/>
          </p:nvSpPr>
          <p:spPr>
            <a:xfrm>
              <a:off x="1613033" y="3962670"/>
              <a:ext cx="77612" cy="4"/>
            </a:xfrm>
            <a:custGeom>
              <a:avLst/>
              <a:gdLst/>
              <a:ahLst/>
              <a:cxnLst/>
              <a:rect l="l" t="t" r="r" b="b"/>
              <a:pathLst>
                <a:path w="17599" h="1" fill="none" extrusionOk="0">
                  <a:moveTo>
                    <a:pt x="1" y="0"/>
                  </a:moveTo>
                  <a:lnTo>
                    <a:pt x="17598" y="0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9256;p75">
              <a:extLst>
                <a:ext uri="{FF2B5EF4-FFF2-40B4-BE49-F238E27FC236}">
                  <a16:creationId xmlns:a16="http://schemas.microsoft.com/office/drawing/2014/main" id="{6613C640-72E7-4468-A9DD-97515B5579CB}"/>
                </a:ext>
              </a:extLst>
            </p:cNvPr>
            <p:cNvSpPr/>
            <p:nvPr/>
          </p:nvSpPr>
          <p:spPr>
            <a:xfrm>
              <a:off x="1325004" y="3820086"/>
              <a:ext cx="278558" cy="278382"/>
            </a:xfrm>
            <a:custGeom>
              <a:avLst/>
              <a:gdLst/>
              <a:ahLst/>
              <a:cxnLst/>
              <a:rect l="l" t="t" r="r" b="b"/>
              <a:pathLst>
                <a:path w="63165" h="63161" fill="none" extrusionOk="0">
                  <a:moveTo>
                    <a:pt x="63165" y="31580"/>
                  </a:moveTo>
                  <a:cubicBezTo>
                    <a:pt x="63165" y="49021"/>
                    <a:pt x="49025" y="63161"/>
                    <a:pt x="31585" y="63161"/>
                  </a:cubicBezTo>
                  <a:cubicBezTo>
                    <a:pt x="14140" y="63161"/>
                    <a:pt x="1" y="49021"/>
                    <a:pt x="1" y="31580"/>
                  </a:cubicBezTo>
                  <a:cubicBezTo>
                    <a:pt x="1" y="14140"/>
                    <a:pt x="14140" y="0"/>
                    <a:pt x="31585" y="0"/>
                  </a:cubicBezTo>
                  <a:cubicBezTo>
                    <a:pt x="49025" y="0"/>
                    <a:pt x="63165" y="14140"/>
                    <a:pt x="63165" y="3158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9257;p75">
              <a:extLst>
                <a:ext uri="{FF2B5EF4-FFF2-40B4-BE49-F238E27FC236}">
                  <a16:creationId xmlns:a16="http://schemas.microsoft.com/office/drawing/2014/main" id="{9221A908-5B5D-4C7A-8328-0A9E9243F621}"/>
                </a:ext>
              </a:extLst>
            </p:cNvPr>
            <p:cNvSpPr/>
            <p:nvPr/>
          </p:nvSpPr>
          <p:spPr>
            <a:xfrm>
              <a:off x="1235816" y="3689223"/>
              <a:ext cx="134752" cy="171223"/>
            </a:xfrm>
            <a:custGeom>
              <a:avLst/>
              <a:gdLst/>
              <a:ahLst/>
              <a:cxnLst/>
              <a:rect l="l" t="t" r="r" b="b"/>
              <a:pathLst>
                <a:path w="30556" h="38848" fill="none" extrusionOk="0">
                  <a:moveTo>
                    <a:pt x="1" y="1"/>
                  </a:moveTo>
                  <a:lnTo>
                    <a:pt x="12633" y="1"/>
                  </a:lnTo>
                  <a:cubicBezTo>
                    <a:pt x="15723" y="1"/>
                    <a:pt x="16343" y="3466"/>
                    <a:pt x="16343" y="3466"/>
                  </a:cubicBezTo>
                  <a:lnTo>
                    <a:pt x="16343" y="26448"/>
                  </a:lnTo>
                  <a:lnTo>
                    <a:pt x="30556" y="26448"/>
                  </a:lnTo>
                  <a:lnTo>
                    <a:pt x="30556" y="38848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9258;p75">
              <a:extLst>
                <a:ext uri="{FF2B5EF4-FFF2-40B4-BE49-F238E27FC236}">
                  <a16:creationId xmlns:a16="http://schemas.microsoft.com/office/drawing/2014/main" id="{4D278228-A624-4917-B69E-9B639BC278AF}"/>
                </a:ext>
              </a:extLst>
            </p:cNvPr>
            <p:cNvSpPr/>
            <p:nvPr/>
          </p:nvSpPr>
          <p:spPr>
            <a:xfrm flipH="1" flipV="1">
              <a:off x="1970048" y="3687790"/>
              <a:ext cx="100887" cy="8508"/>
            </a:xfrm>
            <a:custGeom>
              <a:avLst/>
              <a:gdLst/>
              <a:ahLst/>
              <a:cxnLst/>
              <a:rect l="l" t="t" r="r" b="b"/>
              <a:pathLst>
                <a:path w="36648" h="1" fill="none" extrusionOk="0">
                  <a:moveTo>
                    <a:pt x="36648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9259;p75">
              <a:extLst>
                <a:ext uri="{FF2B5EF4-FFF2-40B4-BE49-F238E27FC236}">
                  <a16:creationId xmlns:a16="http://schemas.microsoft.com/office/drawing/2014/main" id="{7392D359-3308-472E-B115-70829950EB92}"/>
                </a:ext>
              </a:extLst>
            </p:cNvPr>
            <p:cNvSpPr/>
            <p:nvPr/>
          </p:nvSpPr>
          <p:spPr>
            <a:xfrm>
              <a:off x="1690645" y="3641125"/>
              <a:ext cx="279403" cy="94532"/>
            </a:xfrm>
            <a:custGeom>
              <a:avLst/>
              <a:gdLst/>
              <a:ahLst/>
              <a:cxnLst/>
              <a:rect l="l" t="t" r="r" b="b"/>
              <a:pathLst>
                <a:path w="37119" h="21448" extrusionOk="0">
                  <a:moveTo>
                    <a:pt x="4951" y="1"/>
                  </a:moveTo>
                  <a:cubicBezTo>
                    <a:pt x="2219" y="1"/>
                    <a:pt x="1" y="2682"/>
                    <a:pt x="1" y="5987"/>
                  </a:cubicBezTo>
                  <a:lnTo>
                    <a:pt x="1" y="15464"/>
                  </a:lnTo>
                  <a:cubicBezTo>
                    <a:pt x="1" y="18769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9"/>
                    <a:pt x="37119" y="15464"/>
                  </a:cubicBezTo>
                  <a:lnTo>
                    <a:pt x="37119" y="5987"/>
                  </a:lnTo>
                  <a:cubicBezTo>
                    <a:pt x="37119" y="2682"/>
                    <a:pt x="34904" y="1"/>
                    <a:pt x="3217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lt1"/>
                  </a:solidFill>
                  <a:latin typeface="Montserrat"/>
                </a:rPr>
                <a:t>Partnership</a:t>
              </a:r>
              <a:endParaRPr dirty="0"/>
            </a:p>
          </p:txBody>
        </p:sp>
        <p:sp>
          <p:nvSpPr>
            <p:cNvPr id="88" name="Google Shape;9260;p75">
              <a:extLst>
                <a:ext uri="{FF2B5EF4-FFF2-40B4-BE49-F238E27FC236}">
                  <a16:creationId xmlns:a16="http://schemas.microsoft.com/office/drawing/2014/main" id="{5EAEBE6A-D4CF-499D-9DB6-884A1DBC8E5C}"/>
                </a:ext>
              </a:extLst>
            </p:cNvPr>
            <p:cNvSpPr/>
            <p:nvPr/>
          </p:nvSpPr>
          <p:spPr>
            <a:xfrm>
              <a:off x="1235913" y="4073301"/>
              <a:ext cx="134655" cy="151640"/>
            </a:xfrm>
            <a:custGeom>
              <a:avLst/>
              <a:gdLst/>
              <a:ahLst/>
              <a:cxnLst/>
              <a:rect l="l" t="t" r="r" b="b"/>
              <a:pathLst>
                <a:path w="30534" h="34405" fill="none" extrusionOk="0">
                  <a:moveTo>
                    <a:pt x="0" y="34404"/>
                  </a:moveTo>
                  <a:lnTo>
                    <a:pt x="12611" y="34404"/>
                  </a:lnTo>
                  <a:cubicBezTo>
                    <a:pt x="15705" y="34404"/>
                    <a:pt x="16325" y="30939"/>
                    <a:pt x="16325" y="30939"/>
                  </a:cubicBezTo>
                  <a:lnTo>
                    <a:pt x="16325" y="7957"/>
                  </a:lnTo>
                  <a:lnTo>
                    <a:pt x="30534" y="7957"/>
                  </a:lnTo>
                  <a:lnTo>
                    <a:pt x="30534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263;p75">
              <a:extLst>
                <a:ext uri="{FF2B5EF4-FFF2-40B4-BE49-F238E27FC236}">
                  <a16:creationId xmlns:a16="http://schemas.microsoft.com/office/drawing/2014/main" id="{56ED95DC-8686-4242-9753-6FC28BF22CED}"/>
                </a:ext>
              </a:extLst>
            </p:cNvPr>
            <p:cNvSpPr/>
            <p:nvPr/>
          </p:nvSpPr>
          <p:spPr>
            <a:xfrm>
              <a:off x="1562328" y="3689223"/>
              <a:ext cx="128816" cy="171223"/>
            </a:xfrm>
            <a:custGeom>
              <a:avLst/>
              <a:gdLst/>
              <a:ahLst/>
              <a:cxnLst/>
              <a:rect l="l" t="t" r="r" b="b"/>
              <a:pathLst>
                <a:path w="29210" h="38848" fill="none" extrusionOk="0">
                  <a:moveTo>
                    <a:pt x="29209" y="1"/>
                  </a:moveTo>
                  <a:lnTo>
                    <a:pt x="17922" y="1"/>
                  </a:lnTo>
                  <a:cubicBezTo>
                    <a:pt x="14829" y="1"/>
                    <a:pt x="14209" y="3466"/>
                    <a:pt x="14209" y="3466"/>
                  </a:cubicBezTo>
                  <a:lnTo>
                    <a:pt x="14209" y="26448"/>
                  </a:lnTo>
                  <a:lnTo>
                    <a:pt x="0" y="26448"/>
                  </a:lnTo>
                  <a:lnTo>
                    <a:pt x="0" y="38848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265;p75">
              <a:extLst>
                <a:ext uri="{FF2B5EF4-FFF2-40B4-BE49-F238E27FC236}">
                  <a16:creationId xmlns:a16="http://schemas.microsoft.com/office/drawing/2014/main" id="{E76E0F46-4DEB-46DA-B742-9EEF5E04B747}"/>
                </a:ext>
              </a:extLst>
            </p:cNvPr>
            <p:cNvSpPr/>
            <p:nvPr/>
          </p:nvSpPr>
          <p:spPr>
            <a:xfrm>
              <a:off x="964458" y="3640524"/>
              <a:ext cx="270746" cy="94532"/>
            </a:xfrm>
            <a:custGeom>
              <a:avLst/>
              <a:gdLst/>
              <a:ahLst/>
              <a:cxnLst/>
              <a:rect l="l" t="t" r="r" b="b"/>
              <a:pathLst>
                <a:path w="37118" h="21448" extrusionOk="0">
                  <a:moveTo>
                    <a:pt x="4947" y="1"/>
                  </a:moveTo>
                  <a:cubicBezTo>
                    <a:pt x="2214" y="1"/>
                    <a:pt x="0" y="2682"/>
                    <a:pt x="0" y="5987"/>
                  </a:cubicBezTo>
                  <a:lnTo>
                    <a:pt x="0" y="15464"/>
                  </a:lnTo>
                  <a:cubicBezTo>
                    <a:pt x="0" y="18769"/>
                    <a:pt x="2214" y="21447"/>
                    <a:pt x="4950" y="21447"/>
                  </a:cubicBezTo>
                  <a:lnTo>
                    <a:pt x="32168" y="21447"/>
                  </a:lnTo>
                  <a:cubicBezTo>
                    <a:pt x="34900" y="21447"/>
                    <a:pt x="37118" y="18769"/>
                    <a:pt x="37118" y="15464"/>
                  </a:cubicBezTo>
                  <a:lnTo>
                    <a:pt x="37118" y="5987"/>
                  </a:lnTo>
                  <a:cubicBezTo>
                    <a:pt x="37118" y="2682"/>
                    <a:pt x="34900" y="1"/>
                    <a:pt x="321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lt1"/>
                  </a:solidFill>
                  <a:latin typeface="Montserrat"/>
                </a:rPr>
                <a:t>Educational Content</a:t>
              </a:r>
            </a:p>
          </p:txBody>
        </p:sp>
        <p:grpSp>
          <p:nvGrpSpPr>
            <p:cNvPr id="94" name="Google Shape;9266;p75">
              <a:extLst>
                <a:ext uri="{FF2B5EF4-FFF2-40B4-BE49-F238E27FC236}">
                  <a16:creationId xmlns:a16="http://schemas.microsoft.com/office/drawing/2014/main" id="{6BB1D58F-D306-478D-94B6-DB01DB75BCFE}"/>
                </a:ext>
              </a:extLst>
            </p:cNvPr>
            <p:cNvGrpSpPr/>
            <p:nvPr/>
          </p:nvGrpSpPr>
          <p:grpSpPr>
            <a:xfrm>
              <a:off x="1360364" y="3847835"/>
              <a:ext cx="208119" cy="224359"/>
              <a:chOff x="1360769" y="3847100"/>
              <a:chExt cx="208119" cy="224359"/>
            </a:xfrm>
          </p:grpSpPr>
          <p:sp>
            <p:nvSpPr>
              <p:cNvPr id="109" name="Google Shape;9267;p75">
                <a:extLst>
                  <a:ext uri="{FF2B5EF4-FFF2-40B4-BE49-F238E27FC236}">
                    <a16:creationId xmlns:a16="http://schemas.microsoft.com/office/drawing/2014/main" id="{A038BB61-6395-4F5E-B610-2847EA9C6D45}"/>
                  </a:ext>
                </a:extLst>
              </p:cNvPr>
              <p:cNvSpPr/>
              <p:nvPr/>
            </p:nvSpPr>
            <p:spPr>
              <a:xfrm>
                <a:off x="1360769" y="3847113"/>
                <a:ext cx="99163" cy="224346"/>
              </a:xfrm>
              <a:custGeom>
                <a:avLst/>
                <a:gdLst/>
                <a:ahLst/>
                <a:cxnLst/>
                <a:rect l="l" t="t" r="r" b="b"/>
                <a:pathLst>
                  <a:path w="22486" h="50901" fill="none" extrusionOk="0">
                    <a:moveTo>
                      <a:pt x="22384" y="2729"/>
                    </a:moveTo>
                    <a:cubicBezTo>
                      <a:pt x="22333" y="2383"/>
                      <a:pt x="22249" y="2040"/>
                      <a:pt x="22128" y="1711"/>
                    </a:cubicBezTo>
                    <a:cubicBezTo>
                      <a:pt x="21742" y="675"/>
                      <a:pt x="20979" y="1"/>
                      <a:pt x="19582" y="1"/>
                    </a:cubicBezTo>
                    <a:cubicBezTo>
                      <a:pt x="17966" y="1"/>
                      <a:pt x="17204" y="913"/>
                      <a:pt x="16883" y="2229"/>
                    </a:cubicBezTo>
                    <a:cubicBezTo>
                      <a:pt x="13443" y="1682"/>
                      <a:pt x="10331" y="4356"/>
                      <a:pt x="10353" y="7840"/>
                    </a:cubicBezTo>
                    <a:cubicBezTo>
                      <a:pt x="10353" y="7997"/>
                      <a:pt x="10364" y="8150"/>
                      <a:pt x="10378" y="8300"/>
                    </a:cubicBezTo>
                    <a:cubicBezTo>
                      <a:pt x="7945" y="7307"/>
                      <a:pt x="5147" y="7957"/>
                      <a:pt x="3404" y="9923"/>
                    </a:cubicBezTo>
                    <a:cubicBezTo>
                      <a:pt x="1660" y="11889"/>
                      <a:pt x="1343" y="14742"/>
                      <a:pt x="2616" y="17040"/>
                    </a:cubicBezTo>
                    <a:cubicBezTo>
                      <a:pt x="930" y="18382"/>
                      <a:pt x="0" y="20454"/>
                      <a:pt x="120" y="22607"/>
                    </a:cubicBezTo>
                    <a:cubicBezTo>
                      <a:pt x="241" y="24755"/>
                      <a:pt x="1394" y="26714"/>
                      <a:pt x="3218" y="27860"/>
                    </a:cubicBezTo>
                    <a:cubicBezTo>
                      <a:pt x="748" y="30913"/>
                      <a:pt x="1707" y="35462"/>
                      <a:pt x="5202" y="37260"/>
                    </a:cubicBezTo>
                    <a:cubicBezTo>
                      <a:pt x="5173" y="37490"/>
                      <a:pt x="5162" y="37720"/>
                      <a:pt x="5162" y="37954"/>
                    </a:cubicBezTo>
                    <a:cubicBezTo>
                      <a:pt x="5162" y="40832"/>
                      <a:pt x="7125" y="43243"/>
                      <a:pt x="9784" y="43943"/>
                    </a:cubicBezTo>
                    <a:cubicBezTo>
                      <a:pt x="10776" y="46782"/>
                      <a:pt x="13818" y="48350"/>
                      <a:pt x="16708" y="47511"/>
                    </a:cubicBezTo>
                    <a:cubicBezTo>
                      <a:pt x="16835" y="49437"/>
                      <a:pt x="17525" y="50900"/>
                      <a:pt x="19582" y="50900"/>
                    </a:cubicBezTo>
                    <a:cubicBezTo>
                      <a:pt x="22482" y="50900"/>
                      <a:pt x="22439" y="48390"/>
                      <a:pt x="22482" y="48401"/>
                    </a:cubicBezTo>
                    <a:cubicBezTo>
                      <a:pt x="22486" y="48401"/>
                      <a:pt x="22417" y="2722"/>
                      <a:pt x="22384" y="272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9E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9268;p75">
                <a:extLst>
                  <a:ext uri="{FF2B5EF4-FFF2-40B4-BE49-F238E27FC236}">
                    <a16:creationId xmlns:a16="http://schemas.microsoft.com/office/drawing/2014/main" id="{55C95D4C-C87C-4FC8-ABC8-ED6FD2461AFD}"/>
                  </a:ext>
                </a:extLst>
              </p:cNvPr>
              <p:cNvSpPr/>
              <p:nvPr/>
            </p:nvSpPr>
            <p:spPr>
              <a:xfrm>
                <a:off x="1418941" y="3907967"/>
                <a:ext cx="40718" cy="51312"/>
              </a:xfrm>
              <a:custGeom>
                <a:avLst/>
                <a:gdLst/>
                <a:ahLst/>
                <a:cxnLst/>
                <a:rect l="l" t="t" r="r" b="b"/>
                <a:pathLst>
                  <a:path w="9233" h="11642" fill="none" extrusionOk="0">
                    <a:moveTo>
                      <a:pt x="9233" y="1"/>
                    </a:moveTo>
                    <a:cubicBezTo>
                      <a:pt x="9233" y="1"/>
                      <a:pt x="0" y="570"/>
                      <a:pt x="2586" y="11641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9269;p75">
                <a:extLst>
                  <a:ext uri="{FF2B5EF4-FFF2-40B4-BE49-F238E27FC236}">
                    <a16:creationId xmlns:a16="http://schemas.microsoft.com/office/drawing/2014/main" id="{C7E1B2D2-5BF7-4FE2-9837-C123E4A2E4E4}"/>
                  </a:ext>
                </a:extLst>
              </p:cNvPr>
              <p:cNvSpPr/>
              <p:nvPr/>
            </p:nvSpPr>
            <p:spPr>
              <a:xfrm>
                <a:off x="1432983" y="3877824"/>
                <a:ext cx="26566" cy="25035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5680" fill="none" extrusionOk="0">
                    <a:moveTo>
                      <a:pt x="1" y="1795"/>
                    </a:moveTo>
                    <a:cubicBezTo>
                      <a:pt x="1" y="1795"/>
                      <a:pt x="6023" y="0"/>
                      <a:pt x="6023" y="5680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9270;p75">
                <a:extLst>
                  <a:ext uri="{FF2B5EF4-FFF2-40B4-BE49-F238E27FC236}">
                    <a16:creationId xmlns:a16="http://schemas.microsoft.com/office/drawing/2014/main" id="{06D78CC1-BDA9-48E7-865F-A21BAAB6FA74}"/>
                  </a:ext>
                </a:extLst>
              </p:cNvPr>
              <p:cNvSpPr/>
              <p:nvPr/>
            </p:nvSpPr>
            <p:spPr>
              <a:xfrm>
                <a:off x="1406421" y="3881663"/>
                <a:ext cx="8727" cy="21196"/>
              </a:xfrm>
              <a:custGeom>
                <a:avLst/>
                <a:gdLst/>
                <a:ahLst/>
                <a:cxnLst/>
                <a:rect l="l" t="t" r="r" b="b"/>
                <a:pathLst>
                  <a:path w="1979" h="4809" fill="none" extrusionOk="0">
                    <a:moveTo>
                      <a:pt x="1" y="1"/>
                    </a:moveTo>
                    <a:cubicBezTo>
                      <a:pt x="1" y="1"/>
                      <a:pt x="1" y="2730"/>
                      <a:pt x="1978" y="4809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9271;p75">
                <a:extLst>
                  <a:ext uri="{FF2B5EF4-FFF2-40B4-BE49-F238E27FC236}">
                    <a16:creationId xmlns:a16="http://schemas.microsoft.com/office/drawing/2014/main" id="{1453AD8B-DFF5-4B4E-8F32-FF3E2CE21938}"/>
                  </a:ext>
                </a:extLst>
              </p:cNvPr>
              <p:cNvSpPr/>
              <p:nvPr/>
            </p:nvSpPr>
            <p:spPr>
              <a:xfrm>
                <a:off x="1372301" y="3910479"/>
                <a:ext cx="51967" cy="15131"/>
              </a:xfrm>
              <a:custGeom>
                <a:avLst/>
                <a:gdLst/>
                <a:ahLst/>
                <a:cxnLst/>
                <a:rect l="l" t="t" r="r" b="b"/>
                <a:pathLst>
                  <a:path w="11784" h="3433" fill="none" extrusionOk="0">
                    <a:moveTo>
                      <a:pt x="1" y="2663"/>
                    </a:moveTo>
                    <a:cubicBezTo>
                      <a:pt x="3364" y="0"/>
                      <a:pt x="6622" y="3433"/>
                      <a:pt x="6622" y="3433"/>
                    </a:cubicBezTo>
                    <a:cubicBezTo>
                      <a:pt x="6622" y="3433"/>
                      <a:pt x="7307" y="387"/>
                      <a:pt x="11783" y="1653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9272;p75">
                <a:extLst>
                  <a:ext uri="{FF2B5EF4-FFF2-40B4-BE49-F238E27FC236}">
                    <a16:creationId xmlns:a16="http://schemas.microsoft.com/office/drawing/2014/main" id="{B7D3ABD2-5AB3-41B4-A230-261BC824822A}"/>
                  </a:ext>
                </a:extLst>
              </p:cNvPr>
              <p:cNvSpPr/>
              <p:nvPr/>
            </p:nvSpPr>
            <p:spPr>
              <a:xfrm>
                <a:off x="1383436" y="3963823"/>
                <a:ext cx="27351" cy="50572"/>
              </a:xfrm>
              <a:custGeom>
                <a:avLst/>
                <a:gdLst/>
                <a:ahLst/>
                <a:cxnLst/>
                <a:rect l="l" t="t" r="r" b="b"/>
                <a:pathLst>
                  <a:path w="6202" h="11474" fill="none" extrusionOk="0">
                    <a:moveTo>
                      <a:pt x="22" y="11474"/>
                    </a:moveTo>
                    <a:cubicBezTo>
                      <a:pt x="22" y="11474"/>
                      <a:pt x="0" y="5735"/>
                      <a:pt x="4440" y="6297"/>
                    </a:cubicBezTo>
                    <a:cubicBezTo>
                      <a:pt x="4440" y="6297"/>
                      <a:pt x="2134" y="3149"/>
                      <a:pt x="6202" y="1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9273;p75">
                <a:extLst>
                  <a:ext uri="{FF2B5EF4-FFF2-40B4-BE49-F238E27FC236}">
                    <a16:creationId xmlns:a16="http://schemas.microsoft.com/office/drawing/2014/main" id="{C5656F31-16F7-420A-86B9-AC2435D17FAE}"/>
                  </a:ext>
                </a:extLst>
              </p:cNvPr>
              <p:cNvSpPr/>
              <p:nvPr/>
            </p:nvSpPr>
            <p:spPr>
              <a:xfrm>
                <a:off x="1398461" y="4014391"/>
                <a:ext cx="12132" cy="31518"/>
              </a:xfrm>
              <a:custGeom>
                <a:avLst/>
                <a:gdLst/>
                <a:ahLst/>
                <a:cxnLst/>
                <a:rect l="l" t="t" r="r" b="b"/>
                <a:pathLst>
                  <a:path w="2751" h="7151" fill="none" extrusionOk="0">
                    <a:moveTo>
                      <a:pt x="2751" y="1"/>
                    </a:moveTo>
                    <a:cubicBezTo>
                      <a:pt x="2751" y="1"/>
                      <a:pt x="0" y="2963"/>
                      <a:pt x="1806" y="7151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9274;p75">
                <a:extLst>
                  <a:ext uri="{FF2B5EF4-FFF2-40B4-BE49-F238E27FC236}">
                    <a16:creationId xmlns:a16="http://schemas.microsoft.com/office/drawing/2014/main" id="{6B470E97-13B9-41E7-ADAD-F1D6BB15F5A0}"/>
                  </a:ext>
                </a:extLst>
              </p:cNvPr>
              <p:cNvSpPr/>
              <p:nvPr/>
            </p:nvSpPr>
            <p:spPr>
              <a:xfrm>
                <a:off x="1424264" y="4012138"/>
                <a:ext cx="35284" cy="21165"/>
              </a:xfrm>
              <a:custGeom>
                <a:avLst/>
                <a:gdLst/>
                <a:ahLst/>
                <a:cxnLst/>
                <a:rect l="l" t="t" r="r" b="b"/>
                <a:pathLst>
                  <a:path w="8001" h="4802" fill="none" extrusionOk="0">
                    <a:moveTo>
                      <a:pt x="8000" y="512"/>
                    </a:moveTo>
                    <a:cubicBezTo>
                      <a:pt x="3783" y="1"/>
                      <a:pt x="1978" y="4087"/>
                      <a:pt x="1978" y="4087"/>
                    </a:cubicBezTo>
                    <a:cubicBezTo>
                      <a:pt x="1978" y="4087"/>
                      <a:pt x="858" y="3598"/>
                      <a:pt x="0" y="4802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9275;p75">
                <a:extLst>
                  <a:ext uri="{FF2B5EF4-FFF2-40B4-BE49-F238E27FC236}">
                    <a16:creationId xmlns:a16="http://schemas.microsoft.com/office/drawing/2014/main" id="{4D2D1EBE-B420-4449-BD7E-1EB619CFE25A}"/>
                  </a:ext>
                </a:extLst>
              </p:cNvPr>
              <p:cNvSpPr/>
              <p:nvPr/>
            </p:nvSpPr>
            <p:spPr>
              <a:xfrm>
                <a:off x="1397156" y="3942280"/>
                <a:ext cx="31183" cy="17449"/>
              </a:xfrm>
              <a:custGeom>
                <a:avLst/>
                <a:gdLst/>
                <a:ahLst/>
                <a:cxnLst/>
                <a:rect l="l" t="t" r="r" b="b"/>
                <a:pathLst>
                  <a:path w="7071" h="3959" fill="none" extrusionOk="0">
                    <a:moveTo>
                      <a:pt x="7070" y="1"/>
                    </a:moveTo>
                    <a:cubicBezTo>
                      <a:pt x="7070" y="1"/>
                      <a:pt x="2802" y="3959"/>
                      <a:pt x="1" y="1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9276;p75">
                <a:extLst>
                  <a:ext uri="{FF2B5EF4-FFF2-40B4-BE49-F238E27FC236}">
                    <a16:creationId xmlns:a16="http://schemas.microsoft.com/office/drawing/2014/main" id="{7E426E7B-982C-4AE2-A21D-00B6CFEA653C}"/>
                  </a:ext>
                </a:extLst>
              </p:cNvPr>
              <p:cNvSpPr/>
              <p:nvPr/>
            </p:nvSpPr>
            <p:spPr>
              <a:xfrm>
                <a:off x="1428334" y="3973727"/>
                <a:ext cx="31214" cy="15378"/>
              </a:xfrm>
              <a:custGeom>
                <a:avLst/>
                <a:gdLst/>
                <a:ahLst/>
                <a:cxnLst/>
                <a:rect l="l" t="t" r="r" b="b"/>
                <a:pathLst>
                  <a:path w="7078" h="3489" fill="none" extrusionOk="0">
                    <a:moveTo>
                      <a:pt x="0" y="1125"/>
                    </a:moveTo>
                    <a:cubicBezTo>
                      <a:pt x="0" y="1125"/>
                      <a:pt x="4411" y="1"/>
                      <a:pt x="7077" y="3488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9277;p75">
                <a:extLst>
                  <a:ext uri="{FF2B5EF4-FFF2-40B4-BE49-F238E27FC236}">
                    <a16:creationId xmlns:a16="http://schemas.microsoft.com/office/drawing/2014/main" id="{4BC4DCFD-C77E-4DDE-B6DA-D41C22DE79FB}"/>
                  </a:ext>
                </a:extLst>
              </p:cNvPr>
              <p:cNvSpPr/>
              <p:nvPr/>
            </p:nvSpPr>
            <p:spPr>
              <a:xfrm>
                <a:off x="1468924" y="3907967"/>
                <a:ext cx="40704" cy="51312"/>
              </a:xfrm>
              <a:custGeom>
                <a:avLst/>
                <a:gdLst/>
                <a:ahLst/>
                <a:cxnLst/>
                <a:rect l="l" t="t" r="r" b="b"/>
                <a:pathLst>
                  <a:path w="9230" h="11642" fill="none" extrusionOk="0">
                    <a:moveTo>
                      <a:pt x="0" y="1"/>
                    </a:moveTo>
                    <a:cubicBezTo>
                      <a:pt x="0" y="1"/>
                      <a:pt x="9229" y="570"/>
                      <a:pt x="6647" y="11641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9278;p75">
                <a:extLst>
                  <a:ext uri="{FF2B5EF4-FFF2-40B4-BE49-F238E27FC236}">
                    <a16:creationId xmlns:a16="http://schemas.microsoft.com/office/drawing/2014/main" id="{C5C978B9-F1B6-4A4B-898C-26EBA61ADE0B}"/>
                  </a:ext>
                </a:extLst>
              </p:cNvPr>
              <p:cNvSpPr/>
              <p:nvPr/>
            </p:nvSpPr>
            <p:spPr>
              <a:xfrm>
                <a:off x="1469021" y="3877824"/>
                <a:ext cx="26561" cy="25035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5680" fill="none" extrusionOk="0">
                    <a:moveTo>
                      <a:pt x="6023" y="1795"/>
                    </a:moveTo>
                    <a:cubicBezTo>
                      <a:pt x="6023" y="1795"/>
                      <a:pt x="0" y="0"/>
                      <a:pt x="0" y="5680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9279;p75">
                <a:extLst>
                  <a:ext uri="{FF2B5EF4-FFF2-40B4-BE49-F238E27FC236}">
                    <a16:creationId xmlns:a16="http://schemas.microsoft.com/office/drawing/2014/main" id="{EF26CBEA-992E-486A-9C9E-30F29C237075}"/>
                  </a:ext>
                </a:extLst>
              </p:cNvPr>
              <p:cNvSpPr/>
              <p:nvPr/>
            </p:nvSpPr>
            <p:spPr>
              <a:xfrm>
                <a:off x="1513434" y="3881663"/>
                <a:ext cx="8710" cy="21196"/>
              </a:xfrm>
              <a:custGeom>
                <a:avLst/>
                <a:gdLst/>
                <a:ahLst/>
                <a:cxnLst/>
                <a:rect l="l" t="t" r="r" b="b"/>
                <a:pathLst>
                  <a:path w="1975" h="4809" fill="none" extrusionOk="0">
                    <a:moveTo>
                      <a:pt x="1975" y="1"/>
                    </a:moveTo>
                    <a:cubicBezTo>
                      <a:pt x="1975" y="1"/>
                      <a:pt x="1975" y="2730"/>
                      <a:pt x="1" y="4809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9280;p75">
                <a:extLst>
                  <a:ext uri="{FF2B5EF4-FFF2-40B4-BE49-F238E27FC236}">
                    <a16:creationId xmlns:a16="http://schemas.microsoft.com/office/drawing/2014/main" id="{47DE2E09-1382-45B2-A8CD-21C66A289E75}"/>
                  </a:ext>
                </a:extLst>
              </p:cNvPr>
              <p:cNvSpPr/>
              <p:nvPr/>
            </p:nvSpPr>
            <p:spPr>
              <a:xfrm>
                <a:off x="1517778" y="3963823"/>
                <a:ext cx="27355" cy="50572"/>
              </a:xfrm>
              <a:custGeom>
                <a:avLst/>
                <a:gdLst/>
                <a:ahLst/>
                <a:cxnLst/>
                <a:rect l="l" t="t" r="r" b="b"/>
                <a:pathLst>
                  <a:path w="6203" h="11474" fill="none" extrusionOk="0">
                    <a:moveTo>
                      <a:pt x="6181" y="11474"/>
                    </a:moveTo>
                    <a:cubicBezTo>
                      <a:pt x="6181" y="11474"/>
                      <a:pt x="6202" y="5735"/>
                      <a:pt x="1767" y="6297"/>
                    </a:cubicBezTo>
                    <a:cubicBezTo>
                      <a:pt x="1767" y="6297"/>
                      <a:pt x="4068" y="3149"/>
                      <a:pt x="1" y="1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9281;p75">
                <a:extLst>
                  <a:ext uri="{FF2B5EF4-FFF2-40B4-BE49-F238E27FC236}">
                    <a16:creationId xmlns:a16="http://schemas.microsoft.com/office/drawing/2014/main" id="{5E724E11-5545-46FB-9988-F19FE53DF10B}"/>
                  </a:ext>
                </a:extLst>
              </p:cNvPr>
              <p:cNvSpPr/>
              <p:nvPr/>
            </p:nvSpPr>
            <p:spPr>
              <a:xfrm>
                <a:off x="1517990" y="4014391"/>
                <a:ext cx="12119" cy="31518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7151" fill="none" extrusionOk="0">
                    <a:moveTo>
                      <a:pt x="0" y="1"/>
                    </a:moveTo>
                    <a:cubicBezTo>
                      <a:pt x="0" y="1"/>
                      <a:pt x="2747" y="2963"/>
                      <a:pt x="942" y="7151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9282;p75">
                <a:extLst>
                  <a:ext uri="{FF2B5EF4-FFF2-40B4-BE49-F238E27FC236}">
                    <a16:creationId xmlns:a16="http://schemas.microsoft.com/office/drawing/2014/main" id="{4D7B85C4-545D-47EA-AC5E-DE3B6A8655F1}"/>
                  </a:ext>
                </a:extLst>
              </p:cNvPr>
              <p:cNvSpPr/>
              <p:nvPr/>
            </p:nvSpPr>
            <p:spPr>
              <a:xfrm>
                <a:off x="1469021" y="4012138"/>
                <a:ext cx="35298" cy="21165"/>
              </a:xfrm>
              <a:custGeom>
                <a:avLst/>
                <a:gdLst/>
                <a:ahLst/>
                <a:cxnLst/>
                <a:rect l="l" t="t" r="r" b="b"/>
                <a:pathLst>
                  <a:path w="8004" h="4802" fill="none" extrusionOk="0">
                    <a:moveTo>
                      <a:pt x="0" y="512"/>
                    </a:moveTo>
                    <a:cubicBezTo>
                      <a:pt x="4217" y="1"/>
                      <a:pt x="6023" y="4087"/>
                      <a:pt x="6023" y="4087"/>
                    </a:cubicBezTo>
                    <a:cubicBezTo>
                      <a:pt x="6023" y="4087"/>
                      <a:pt x="7143" y="3598"/>
                      <a:pt x="8004" y="4802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9283;p75">
                <a:extLst>
                  <a:ext uri="{FF2B5EF4-FFF2-40B4-BE49-F238E27FC236}">
                    <a16:creationId xmlns:a16="http://schemas.microsoft.com/office/drawing/2014/main" id="{A9DE6C48-3990-45AF-BCDD-61BD9B3FA069}"/>
                  </a:ext>
                </a:extLst>
              </p:cNvPr>
              <p:cNvSpPr/>
              <p:nvPr/>
            </p:nvSpPr>
            <p:spPr>
              <a:xfrm>
                <a:off x="1500244" y="3942280"/>
                <a:ext cx="31183" cy="17449"/>
              </a:xfrm>
              <a:custGeom>
                <a:avLst/>
                <a:gdLst/>
                <a:ahLst/>
                <a:cxnLst/>
                <a:rect l="l" t="t" r="r" b="b"/>
                <a:pathLst>
                  <a:path w="7071" h="3959" fill="none" extrusionOk="0">
                    <a:moveTo>
                      <a:pt x="1" y="1"/>
                    </a:moveTo>
                    <a:cubicBezTo>
                      <a:pt x="1" y="1"/>
                      <a:pt x="4265" y="3959"/>
                      <a:pt x="7070" y="1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9284;p75">
                <a:extLst>
                  <a:ext uri="{FF2B5EF4-FFF2-40B4-BE49-F238E27FC236}">
                    <a16:creationId xmlns:a16="http://schemas.microsoft.com/office/drawing/2014/main" id="{F43C377C-6738-4C23-9912-21B721290E87}"/>
                  </a:ext>
                </a:extLst>
              </p:cNvPr>
              <p:cNvSpPr/>
              <p:nvPr/>
            </p:nvSpPr>
            <p:spPr>
              <a:xfrm>
                <a:off x="1469021" y="3973727"/>
                <a:ext cx="31227" cy="15378"/>
              </a:xfrm>
              <a:custGeom>
                <a:avLst/>
                <a:gdLst/>
                <a:ahLst/>
                <a:cxnLst/>
                <a:rect l="l" t="t" r="r" b="b"/>
                <a:pathLst>
                  <a:path w="7081" h="3489" fill="none" extrusionOk="0">
                    <a:moveTo>
                      <a:pt x="7081" y="1125"/>
                    </a:moveTo>
                    <a:cubicBezTo>
                      <a:pt x="7081" y="1125"/>
                      <a:pt x="2670" y="1"/>
                      <a:pt x="0" y="3488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9285;p75">
                <a:extLst>
                  <a:ext uri="{FF2B5EF4-FFF2-40B4-BE49-F238E27FC236}">
                    <a16:creationId xmlns:a16="http://schemas.microsoft.com/office/drawing/2014/main" id="{D3296EA2-D495-4381-9D7C-48CC018C4062}"/>
                  </a:ext>
                </a:extLst>
              </p:cNvPr>
              <p:cNvSpPr/>
              <p:nvPr/>
            </p:nvSpPr>
            <p:spPr>
              <a:xfrm>
                <a:off x="1504314" y="3910479"/>
                <a:ext cx="51950" cy="15131"/>
              </a:xfrm>
              <a:custGeom>
                <a:avLst/>
                <a:gdLst/>
                <a:ahLst/>
                <a:cxnLst/>
                <a:rect l="l" t="t" r="r" b="b"/>
                <a:pathLst>
                  <a:path w="11780" h="3433" fill="none" extrusionOk="0">
                    <a:moveTo>
                      <a:pt x="11780" y="2663"/>
                    </a:moveTo>
                    <a:cubicBezTo>
                      <a:pt x="8420" y="0"/>
                      <a:pt x="5162" y="3433"/>
                      <a:pt x="5162" y="3433"/>
                    </a:cubicBezTo>
                    <a:cubicBezTo>
                      <a:pt x="5162" y="3433"/>
                      <a:pt x="4473" y="387"/>
                      <a:pt x="1" y="1653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9286;p75">
                <a:extLst>
                  <a:ext uri="{FF2B5EF4-FFF2-40B4-BE49-F238E27FC236}">
                    <a16:creationId xmlns:a16="http://schemas.microsoft.com/office/drawing/2014/main" id="{B231A144-BA48-49E3-BA1B-0B3123FA9B94}"/>
                  </a:ext>
                </a:extLst>
              </p:cNvPr>
              <p:cNvSpPr/>
              <p:nvPr/>
            </p:nvSpPr>
            <p:spPr>
              <a:xfrm>
                <a:off x="1469738" y="3847100"/>
                <a:ext cx="99150" cy="224346"/>
              </a:xfrm>
              <a:custGeom>
                <a:avLst/>
                <a:gdLst/>
                <a:ahLst/>
                <a:cxnLst/>
                <a:rect l="l" t="t" r="r" b="b"/>
                <a:pathLst>
                  <a:path w="22483" h="50901" fill="none" extrusionOk="0">
                    <a:moveTo>
                      <a:pt x="99" y="2729"/>
                    </a:moveTo>
                    <a:cubicBezTo>
                      <a:pt x="150" y="2383"/>
                      <a:pt x="237" y="2040"/>
                      <a:pt x="354" y="1711"/>
                    </a:cubicBezTo>
                    <a:cubicBezTo>
                      <a:pt x="744" y="675"/>
                      <a:pt x="1503" y="1"/>
                      <a:pt x="2900" y="1"/>
                    </a:cubicBezTo>
                    <a:cubicBezTo>
                      <a:pt x="4516" y="1"/>
                      <a:pt x="5282" y="913"/>
                      <a:pt x="5600" y="2229"/>
                    </a:cubicBezTo>
                    <a:cubicBezTo>
                      <a:pt x="9040" y="1682"/>
                      <a:pt x="12151" y="4356"/>
                      <a:pt x="12130" y="7840"/>
                    </a:cubicBezTo>
                    <a:cubicBezTo>
                      <a:pt x="12130" y="7997"/>
                      <a:pt x="12119" y="8150"/>
                      <a:pt x="12108" y="8300"/>
                    </a:cubicBezTo>
                    <a:cubicBezTo>
                      <a:pt x="14541" y="7307"/>
                      <a:pt x="17335" y="7957"/>
                      <a:pt x="19082" y="9923"/>
                    </a:cubicBezTo>
                    <a:cubicBezTo>
                      <a:pt x="20826" y="11889"/>
                      <a:pt x="21140" y="14742"/>
                      <a:pt x="19867" y="17040"/>
                    </a:cubicBezTo>
                    <a:cubicBezTo>
                      <a:pt x="21552" y="18379"/>
                      <a:pt x="22482" y="20454"/>
                      <a:pt x="22362" y="22603"/>
                    </a:cubicBezTo>
                    <a:cubicBezTo>
                      <a:pt x="22242" y="24755"/>
                      <a:pt x="21089" y="26714"/>
                      <a:pt x="19265" y="27860"/>
                    </a:cubicBezTo>
                    <a:cubicBezTo>
                      <a:pt x="20440" y="29308"/>
                      <a:pt x="20896" y="31205"/>
                      <a:pt x="20512" y="33029"/>
                    </a:cubicBezTo>
                    <a:cubicBezTo>
                      <a:pt x="20126" y="34853"/>
                      <a:pt x="18940" y="36407"/>
                      <a:pt x="17284" y="37257"/>
                    </a:cubicBezTo>
                    <a:cubicBezTo>
                      <a:pt x="17310" y="37487"/>
                      <a:pt x="17321" y="37720"/>
                      <a:pt x="17324" y="37950"/>
                    </a:cubicBezTo>
                    <a:cubicBezTo>
                      <a:pt x="17321" y="40766"/>
                      <a:pt x="15420" y="43225"/>
                      <a:pt x="12699" y="43940"/>
                    </a:cubicBezTo>
                    <a:cubicBezTo>
                      <a:pt x="11710" y="46782"/>
                      <a:pt x="8664" y="48350"/>
                      <a:pt x="5778" y="47507"/>
                    </a:cubicBezTo>
                    <a:cubicBezTo>
                      <a:pt x="5647" y="49434"/>
                      <a:pt x="4958" y="50900"/>
                      <a:pt x="2900" y="50900"/>
                    </a:cubicBezTo>
                    <a:cubicBezTo>
                      <a:pt x="0" y="50900"/>
                      <a:pt x="40" y="48390"/>
                      <a:pt x="0" y="48401"/>
                    </a:cubicBezTo>
                    <a:cubicBezTo>
                      <a:pt x="0" y="48401"/>
                      <a:pt x="69" y="2722"/>
                      <a:pt x="99" y="272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" name="Google Shape;9288;p75">
              <a:extLst>
                <a:ext uri="{FF2B5EF4-FFF2-40B4-BE49-F238E27FC236}">
                  <a16:creationId xmlns:a16="http://schemas.microsoft.com/office/drawing/2014/main" id="{0328D470-FA94-43C3-939C-FDBC72C05F59}"/>
                </a:ext>
              </a:extLst>
            </p:cNvPr>
            <p:cNvSpPr/>
            <p:nvPr/>
          </p:nvSpPr>
          <p:spPr>
            <a:xfrm>
              <a:off x="1545645" y="4049730"/>
              <a:ext cx="24520" cy="23576"/>
            </a:xfrm>
            <a:custGeom>
              <a:avLst/>
              <a:gdLst/>
              <a:ahLst/>
              <a:cxnLst/>
              <a:rect l="l" t="t" r="r" b="b"/>
              <a:pathLst>
                <a:path w="5560" h="5349" extrusionOk="0">
                  <a:moveTo>
                    <a:pt x="2886" y="1"/>
                  </a:moveTo>
                  <a:cubicBezTo>
                    <a:pt x="1806" y="1"/>
                    <a:pt x="828" y="654"/>
                    <a:pt x="416" y="1653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7"/>
                    <a:pt x="2190" y="5349"/>
                    <a:pt x="2886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5"/>
                  </a:cubicBezTo>
                  <a:cubicBezTo>
                    <a:pt x="5560" y="1197"/>
                    <a:pt x="4363" y="1"/>
                    <a:pt x="28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9292;p75">
              <a:extLst>
                <a:ext uri="{FF2B5EF4-FFF2-40B4-BE49-F238E27FC236}">
                  <a16:creationId xmlns:a16="http://schemas.microsoft.com/office/drawing/2014/main" id="{BD390592-4F79-4395-A469-E8B2648D4E45}"/>
                </a:ext>
              </a:extLst>
            </p:cNvPr>
            <p:cNvSpPr/>
            <p:nvPr/>
          </p:nvSpPr>
          <p:spPr>
            <a:xfrm>
              <a:off x="1589941" y="3954269"/>
              <a:ext cx="24520" cy="23576"/>
            </a:xfrm>
            <a:custGeom>
              <a:avLst/>
              <a:gdLst/>
              <a:ahLst/>
              <a:cxnLst/>
              <a:rect l="l" t="t" r="r" b="b"/>
              <a:pathLst>
                <a:path w="5560" h="5349" extrusionOk="0">
                  <a:moveTo>
                    <a:pt x="2882" y="1"/>
                  </a:moveTo>
                  <a:cubicBezTo>
                    <a:pt x="1802" y="1"/>
                    <a:pt x="828" y="650"/>
                    <a:pt x="412" y="1649"/>
                  </a:cubicBezTo>
                  <a:cubicBezTo>
                    <a:pt x="0" y="2649"/>
                    <a:pt x="226" y="3798"/>
                    <a:pt x="993" y="4564"/>
                  </a:cubicBezTo>
                  <a:cubicBezTo>
                    <a:pt x="1502" y="5076"/>
                    <a:pt x="2187" y="5349"/>
                    <a:pt x="2883" y="5349"/>
                  </a:cubicBezTo>
                  <a:cubicBezTo>
                    <a:pt x="3228" y="5349"/>
                    <a:pt x="3576" y="5282"/>
                    <a:pt x="3907" y="5144"/>
                  </a:cubicBezTo>
                  <a:cubicBezTo>
                    <a:pt x="4907" y="4732"/>
                    <a:pt x="5556" y="3758"/>
                    <a:pt x="5560" y="2674"/>
                  </a:cubicBezTo>
                  <a:cubicBezTo>
                    <a:pt x="5560" y="1197"/>
                    <a:pt x="4360" y="1"/>
                    <a:pt x="288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" name="Google Shape;9293;p75">
              <a:extLst>
                <a:ext uri="{FF2B5EF4-FFF2-40B4-BE49-F238E27FC236}">
                  <a16:creationId xmlns:a16="http://schemas.microsoft.com/office/drawing/2014/main" id="{7820F86E-003B-4F23-A9E9-3F54A13EFD13}"/>
                </a:ext>
              </a:extLst>
            </p:cNvPr>
            <p:cNvSpPr/>
            <p:nvPr/>
          </p:nvSpPr>
          <p:spPr>
            <a:xfrm flipH="1">
              <a:off x="2074776" y="3677435"/>
              <a:ext cx="23589" cy="23576"/>
            </a:xfrm>
            <a:custGeom>
              <a:avLst/>
              <a:gdLst/>
              <a:ahLst/>
              <a:cxnLst/>
              <a:rect l="l" t="t" r="r" b="b"/>
              <a:pathLst>
                <a:path w="5349" h="5349" extrusionOk="0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4152"/>
                    <a:pt x="1197" y="5348"/>
                    <a:pt x="2674" y="5348"/>
                  </a:cubicBezTo>
                  <a:cubicBezTo>
                    <a:pt x="4152" y="5348"/>
                    <a:pt x="5348" y="4152"/>
                    <a:pt x="5348" y="2674"/>
                  </a:cubicBezTo>
                  <a:cubicBezTo>
                    <a:pt x="5348" y="1197"/>
                    <a:pt x="4152" y="0"/>
                    <a:pt x="2674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9294;p75">
              <a:extLst>
                <a:ext uri="{FF2B5EF4-FFF2-40B4-BE49-F238E27FC236}">
                  <a16:creationId xmlns:a16="http://schemas.microsoft.com/office/drawing/2014/main" id="{3A961017-FF7F-4EB0-8AFA-5EFF5CE602DB}"/>
                </a:ext>
              </a:extLst>
            </p:cNvPr>
            <p:cNvSpPr/>
            <p:nvPr/>
          </p:nvSpPr>
          <p:spPr>
            <a:xfrm>
              <a:off x="1357708" y="3848642"/>
              <a:ext cx="24542" cy="23585"/>
            </a:xfrm>
            <a:custGeom>
              <a:avLst/>
              <a:gdLst/>
              <a:ahLst/>
              <a:cxnLst/>
              <a:rect l="l" t="t" r="r" b="b"/>
              <a:pathLst>
                <a:path w="5565" h="5351" extrusionOk="0">
                  <a:moveTo>
                    <a:pt x="2890" y="0"/>
                  </a:moveTo>
                  <a:cubicBezTo>
                    <a:pt x="1807" y="0"/>
                    <a:pt x="833" y="653"/>
                    <a:pt x="417" y="1653"/>
                  </a:cubicBezTo>
                  <a:cubicBezTo>
                    <a:pt x="1" y="2652"/>
                    <a:pt x="231" y="3801"/>
                    <a:pt x="997" y="4567"/>
                  </a:cubicBezTo>
                  <a:cubicBezTo>
                    <a:pt x="1509" y="5080"/>
                    <a:pt x="2193" y="5350"/>
                    <a:pt x="2888" y="5350"/>
                  </a:cubicBezTo>
                  <a:cubicBezTo>
                    <a:pt x="3233" y="5350"/>
                    <a:pt x="3580" y="5284"/>
                    <a:pt x="3912" y="5147"/>
                  </a:cubicBezTo>
                  <a:cubicBezTo>
                    <a:pt x="4911" y="4731"/>
                    <a:pt x="5564" y="3757"/>
                    <a:pt x="5564" y="2678"/>
                  </a:cubicBezTo>
                  <a:cubicBezTo>
                    <a:pt x="5564" y="1200"/>
                    <a:pt x="4364" y="0"/>
                    <a:pt x="289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9295;p75">
              <a:extLst>
                <a:ext uri="{FF2B5EF4-FFF2-40B4-BE49-F238E27FC236}">
                  <a16:creationId xmlns:a16="http://schemas.microsoft.com/office/drawing/2014/main" id="{A7352418-A96E-4ED8-A1A0-CBA30B95D43E}"/>
                </a:ext>
              </a:extLst>
            </p:cNvPr>
            <p:cNvSpPr/>
            <p:nvPr/>
          </p:nvSpPr>
          <p:spPr>
            <a:xfrm>
              <a:off x="1357708" y="4049730"/>
              <a:ext cx="24542" cy="23585"/>
            </a:xfrm>
            <a:custGeom>
              <a:avLst/>
              <a:gdLst/>
              <a:ahLst/>
              <a:cxnLst/>
              <a:rect l="l" t="t" r="r" b="b"/>
              <a:pathLst>
                <a:path w="5565" h="5351" extrusionOk="0">
                  <a:moveTo>
                    <a:pt x="2890" y="1"/>
                  </a:moveTo>
                  <a:cubicBezTo>
                    <a:pt x="1807" y="1"/>
                    <a:pt x="833" y="654"/>
                    <a:pt x="417" y="1653"/>
                  </a:cubicBezTo>
                  <a:cubicBezTo>
                    <a:pt x="1" y="2653"/>
                    <a:pt x="231" y="3802"/>
                    <a:pt x="997" y="4568"/>
                  </a:cubicBezTo>
                  <a:cubicBezTo>
                    <a:pt x="1510" y="5078"/>
                    <a:pt x="2195" y="5350"/>
                    <a:pt x="2891" y="5350"/>
                  </a:cubicBezTo>
                  <a:cubicBezTo>
                    <a:pt x="3235" y="5350"/>
                    <a:pt x="3581" y="5284"/>
                    <a:pt x="3912" y="5148"/>
                  </a:cubicBezTo>
                  <a:cubicBezTo>
                    <a:pt x="4911" y="4732"/>
                    <a:pt x="5564" y="3758"/>
                    <a:pt x="5564" y="2675"/>
                  </a:cubicBezTo>
                  <a:cubicBezTo>
                    <a:pt x="5564" y="1197"/>
                    <a:pt x="4364" y="1"/>
                    <a:pt x="289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9296;p75">
              <a:extLst>
                <a:ext uri="{FF2B5EF4-FFF2-40B4-BE49-F238E27FC236}">
                  <a16:creationId xmlns:a16="http://schemas.microsoft.com/office/drawing/2014/main" id="{AB5E58D1-C5AC-4DAB-A670-FFBA005075B4}"/>
                </a:ext>
              </a:extLst>
            </p:cNvPr>
            <p:cNvSpPr/>
            <p:nvPr/>
          </p:nvSpPr>
          <p:spPr>
            <a:xfrm>
              <a:off x="839051" y="3678501"/>
              <a:ext cx="24520" cy="23585"/>
            </a:xfrm>
            <a:custGeom>
              <a:avLst/>
              <a:gdLst/>
              <a:ahLst/>
              <a:cxnLst/>
              <a:rect l="l" t="t" r="r" b="b"/>
              <a:pathLst>
                <a:path w="5560" h="5351" extrusionOk="0">
                  <a:moveTo>
                    <a:pt x="2674" y="0"/>
                  </a:moveTo>
                  <a:cubicBezTo>
                    <a:pt x="2328" y="0"/>
                    <a:pt x="1980" y="67"/>
                    <a:pt x="1649" y="203"/>
                  </a:cubicBezTo>
                  <a:cubicBezTo>
                    <a:pt x="650" y="619"/>
                    <a:pt x="0" y="1593"/>
                    <a:pt x="0" y="2677"/>
                  </a:cubicBezTo>
                  <a:cubicBezTo>
                    <a:pt x="0" y="4150"/>
                    <a:pt x="1197" y="5351"/>
                    <a:pt x="2674" y="5351"/>
                  </a:cubicBezTo>
                  <a:cubicBezTo>
                    <a:pt x="3754" y="5351"/>
                    <a:pt x="4732" y="4698"/>
                    <a:pt x="5144" y="3698"/>
                  </a:cubicBezTo>
                  <a:cubicBezTo>
                    <a:pt x="5560" y="2699"/>
                    <a:pt x="5330" y="1550"/>
                    <a:pt x="4568" y="783"/>
                  </a:cubicBezTo>
                  <a:cubicBezTo>
                    <a:pt x="4055" y="271"/>
                    <a:pt x="3370" y="0"/>
                    <a:pt x="2674" y="0"/>
                  </a:cubicBezTo>
                  <a:close/>
                </a:path>
              </a:pathLst>
            </a:custGeom>
            <a:solidFill>
              <a:srgbClr val="E4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" name="Google Shape;9298;p75">
              <a:extLst>
                <a:ext uri="{FF2B5EF4-FFF2-40B4-BE49-F238E27FC236}">
                  <a16:creationId xmlns:a16="http://schemas.microsoft.com/office/drawing/2014/main" id="{4A963909-58D5-4FD6-83F5-CEFE5AA07275}"/>
                </a:ext>
              </a:extLst>
            </p:cNvPr>
            <p:cNvSpPr/>
            <p:nvPr/>
          </p:nvSpPr>
          <p:spPr>
            <a:xfrm>
              <a:off x="1548251" y="3848642"/>
              <a:ext cx="24520" cy="23580"/>
            </a:xfrm>
            <a:custGeom>
              <a:avLst/>
              <a:gdLst/>
              <a:ahLst/>
              <a:cxnLst/>
              <a:rect l="l" t="t" r="r" b="b"/>
              <a:pathLst>
                <a:path w="5560" h="5350" extrusionOk="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6" y="4567"/>
                  </a:cubicBezTo>
                  <a:cubicBezTo>
                    <a:pt x="1507" y="5078"/>
                    <a:pt x="2192" y="5350"/>
                    <a:pt x="2890" y="5350"/>
                  </a:cubicBezTo>
                  <a:cubicBezTo>
                    <a:pt x="3234" y="5350"/>
                    <a:pt x="3581" y="5283"/>
                    <a:pt x="3911" y="5147"/>
                  </a:cubicBezTo>
                  <a:cubicBezTo>
                    <a:pt x="4910" y="4731"/>
                    <a:pt x="5560" y="3757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9258;p75">
              <a:extLst>
                <a:ext uri="{FF2B5EF4-FFF2-40B4-BE49-F238E27FC236}">
                  <a16:creationId xmlns:a16="http://schemas.microsoft.com/office/drawing/2014/main" id="{ABA16D82-8801-497D-9847-EA55F3953947}"/>
                </a:ext>
              </a:extLst>
            </p:cNvPr>
            <p:cNvSpPr/>
            <p:nvPr/>
          </p:nvSpPr>
          <p:spPr>
            <a:xfrm flipH="1" flipV="1">
              <a:off x="862959" y="3687790"/>
              <a:ext cx="100887" cy="8508"/>
            </a:xfrm>
            <a:custGeom>
              <a:avLst/>
              <a:gdLst/>
              <a:ahLst/>
              <a:cxnLst/>
              <a:rect l="l" t="t" r="r" b="b"/>
              <a:pathLst>
                <a:path w="36648" h="1" fill="none" extrusionOk="0">
                  <a:moveTo>
                    <a:pt x="36648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9265;p75">
              <a:extLst>
                <a:ext uri="{FF2B5EF4-FFF2-40B4-BE49-F238E27FC236}">
                  <a16:creationId xmlns:a16="http://schemas.microsoft.com/office/drawing/2014/main" id="{90AD50D4-D7A6-4C3B-BB80-DC5662053994}"/>
                </a:ext>
              </a:extLst>
            </p:cNvPr>
            <p:cNvSpPr/>
            <p:nvPr/>
          </p:nvSpPr>
          <p:spPr>
            <a:xfrm>
              <a:off x="965070" y="4176762"/>
              <a:ext cx="270746" cy="94532"/>
            </a:xfrm>
            <a:custGeom>
              <a:avLst/>
              <a:gdLst/>
              <a:ahLst/>
              <a:cxnLst/>
              <a:rect l="l" t="t" r="r" b="b"/>
              <a:pathLst>
                <a:path w="37118" h="21448" extrusionOk="0">
                  <a:moveTo>
                    <a:pt x="4947" y="1"/>
                  </a:moveTo>
                  <a:cubicBezTo>
                    <a:pt x="2214" y="1"/>
                    <a:pt x="0" y="2682"/>
                    <a:pt x="0" y="5987"/>
                  </a:cubicBezTo>
                  <a:lnTo>
                    <a:pt x="0" y="15464"/>
                  </a:lnTo>
                  <a:cubicBezTo>
                    <a:pt x="0" y="18769"/>
                    <a:pt x="2214" y="21447"/>
                    <a:pt x="4950" y="21447"/>
                  </a:cubicBezTo>
                  <a:lnTo>
                    <a:pt x="32168" y="21447"/>
                  </a:lnTo>
                  <a:cubicBezTo>
                    <a:pt x="34900" y="21447"/>
                    <a:pt x="37118" y="18769"/>
                    <a:pt x="37118" y="15464"/>
                  </a:cubicBezTo>
                  <a:lnTo>
                    <a:pt x="37118" y="5987"/>
                  </a:lnTo>
                  <a:cubicBezTo>
                    <a:pt x="37118" y="2682"/>
                    <a:pt x="34900" y="1"/>
                    <a:pt x="321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lt1"/>
                  </a:solidFill>
                  <a:latin typeface="Montserrat"/>
                </a:rPr>
                <a:t>Multilingual support</a:t>
              </a:r>
            </a:p>
          </p:txBody>
        </p:sp>
        <p:sp>
          <p:nvSpPr>
            <p:cNvPr id="131" name="Google Shape;9296;p75">
              <a:extLst>
                <a:ext uri="{FF2B5EF4-FFF2-40B4-BE49-F238E27FC236}">
                  <a16:creationId xmlns:a16="http://schemas.microsoft.com/office/drawing/2014/main" id="{A7636B43-D384-4B36-B3C9-F319C321D0B6}"/>
                </a:ext>
              </a:extLst>
            </p:cNvPr>
            <p:cNvSpPr/>
            <p:nvPr/>
          </p:nvSpPr>
          <p:spPr>
            <a:xfrm>
              <a:off x="839663" y="4214739"/>
              <a:ext cx="24520" cy="23585"/>
            </a:xfrm>
            <a:custGeom>
              <a:avLst/>
              <a:gdLst/>
              <a:ahLst/>
              <a:cxnLst/>
              <a:rect l="l" t="t" r="r" b="b"/>
              <a:pathLst>
                <a:path w="5560" h="5351" extrusionOk="0">
                  <a:moveTo>
                    <a:pt x="2674" y="0"/>
                  </a:moveTo>
                  <a:cubicBezTo>
                    <a:pt x="2328" y="0"/>
                    <a:pt x="1980" y="67"/>
                    <a:pt x="1649" y="203"/>
                  </a:cubicBezTo>
                  <a:cubicBezTo>
                    <a:pt x="650" y="619"/>
                    <a:pt x="0" y="1593"/>
                    <a:pt x="0" y="2677"/>
                  </a:cubicBezTo>
                  <a:cubicBezTo>
                    <a:pt x="0" y="4150"/>
                    <a:pt x="1197" y="5351"/>
                    <a:pt x="2674" y="5351"/>
                  </a:cubicBezTo>
                  <a:cubicBezTo>
                    <a:pt x="3754" y="5351"/>
                    <a:pt x="4732" y="4698"/>
                    <a:pt x="5144" y="3698"/>
                  </a:cubicBezTo>
                  <a:cubicBezTo>
                    <a:pt x="5560" y="2699"/>
                    <a:pt x="5330" y="1550"/>
                    <a:pt x="4568" y="783"/>
                  </a:cubicBezTo>
                  <a:cubicBezTo>
                    <a:pt x="4055" y="271"/>
                    <a:pt x="3370" y="0"/>
                    <a:pt x="2674" y="0"/>
                  </a:cubicBezTo>
                  <a:close/>
                </a:path>
              </a:pathLst>
            </a:custGeom>
            <a:solidFill>
              <a:srgbClr val="E4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" name="Google Shape;9258;p75">
              <a:extLst>
                <a:ext uri="{FF2B5EF4-FFF2-40B4-BE49-F238E27FC236}">
                  <a16:creationId xmlns:a16="http://schemas.microsoft.com/office/drawing/2014/main" id="{9292637D-9EA7-4E9E-8442-31F4D64B7A59}"/>
                </a:ext>
              </a:extLst>
            </p:cNvPr>
            <p:cNvSpPr/>
            <p:nvPr/>
          </p:nvSpPr>
          <p:spPr>
            <a:xfrm flipH="1" flipV="1">
              <a:off x="863571" y="4224028"/>
              <a:ext cx="100887" cy="8508"/>
            </a:xfrm>
            <a:custGeom>
              <a:avLst/>
              <a:gdLst/>
              <a:ahLst/>
              <a:cxnLst/>
              <a:rect l="l" t="t" r="r" b="b"/>
              <a:pathLst>
                <a:path w="36648" h="1" fill="none" extrusionOk="0">
                  <a:moveTo>
                    <a:pt x="36648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9258;p75">
              <a:extLst>
                <a:ext uri="{FF2B5EF4-FFF2-40B4-BE49-F238E27FC236}">
                  <a16:creationId xmlns:a16="http://schemas.microsoft.com/office/drawing/2014/main" id="{93DF1616-0F0D-42E9-B68B-CFDC9C063175}"/>
                </a:ext>
              </a:extLst>
            </p:cNvPr>
            <p:cNvSpPr/>
            <p:nvPr/>
          </p:nvSpPr>
          <p:spPr>
            <a:xfrm flipH="1" flipV="1">
              <a:off x="1970048" y="3965006"/>
              <a:ext cx="100887" cy="8508"/>
            </a:xfrm>
            <a:custGeom>
              <a:avLst/>
              <a:gdLst/>
              <a:ahLst/>
              <a:cxnLst/>
              <a:rect l="l" t="t" r="r" b="b"/>
              <a:pathLst>
                <a:path w="36648" h="1" fill="none" extrusionOk="0">
                  <a:moveTo>
                    <a:pt x="36648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9259;p75">
              <a:extLst>
                <a:ext uri="{FF2B5EF4-FFF2-40B4-BE49-F238E27FC236}">
                  <a16:creationId xmlns:a16="http://schemas.microsoft.com/office/drawing/2014/main" id="{AE110062-6300-400D-B9C2-5DF0C9FDE31E}"/>
                </a:ext>
              </a:extLst>
            </p:cNvPr>
            <p:cNvSpPr/>
            <p:nvPr/>
          </p:nvSpPr>
          <p:spPr>
            <a:xfrm>
              <a:off x="1690645" y="3918341"/>
              <a:ext cx="279403" cy="94532"/>
            </a:xfrm>
            <a:custGeom>
              <a:avLst/>
              <a:gdLst/>
              <a:ahLst/>
              <a:cxnLst/>
              <a:rect l="l" t="t" r="r" b="b"/>
              <a:pathLst>
                <a:path w="37119" h="21448" extrusionOk="0">
                  <a:moveTo>
                    <a:pt x="4951" y="1"/>
                  </a:moveTo>
                  <a:cubicBezTo>
                    <a:pt x="2219" y="1"/>
                    <a:pt x="1" y="2682"/>
                    <a:pt x="1" y="5987"/>
                  </a:cubicBezTo>
                  <a:lnTo>
                    <a:pt x="1" y="15464"/>
                  </a:lnTo>
                  <a:cubicBezTo>
                    <a:pt x="1" y="18769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9"/>
                    <a:pt x="37119" y="15464"/>
                  </a:cubicBezTo>
                  <a:lnTo>
                    <a:pt x="37119" y="5987"/>
                  </a:lnTo>
                  <a:cubicBezTo>
                    <a:pt x="37119" y="2682"/>
                    <a:pt x="34904" y="1"/>
                    <a:pt x="3217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lt1"/>
                  </a:solidFill>
                  <a:latin typeface="Montserrat"/>
                </a:rPr>
                <a:t>Community support</a:t>
              </a:r>
              <a:endParaRPr dirty="0">
                <a:solidFill>
                  <a:schemeClr val="lt1"/>
                </a:solidFill>
                <a:latin typeface="Montserrat"/>
              </a:endParaRPr>
            </a:p>
          </p:txBody>
        </p:sp>
        <p:sp>
          <p:nvSpPr>
            <p:cNvPr id="135" name="Google Shape;9293;p75">
              <a:extLst>
                <a:ext uri="{FF2B5EF4-FFF2-40B4-BE49-F238E27FC236}">
                  <a16:creationId xmlns:a16="http://schemas.microsoft.com/office/drawing/2014/main" id="{2D84C2A7-FD8A-4CE1-BA83-18D1CDCD61D1}"/>
                </a:ext>
              </a:extLst>
            </p:cNvPr>
            <p:cNvSpPr/>
            <p:nvPr/>
          </p:nvSpPr>
          <p:spPr>
            <a:xfrm flipH="1">
              <a:off x="2074776" y="3954651"/>
              <a:ext cx="23589" cy="23576"/>
            </a:xfrm>
            <a:custGeom>
              <a:avLst/>
              <a:gdLst/>
              <a:ahLst/>
              <a:cxnLst/>
              <a:rect l="l" t="t" r="r" b="b"/>
              <a:pathLst>
                <a:path w="5349" h="5349" extrusionOk="0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4152"/>
                    <a:pt x="1197" y="5348"/>
                    <a:pt x="2674" y="5348"/>
                  </a:cubicBezTo>
                  <a:cubicBezTo>
                    <a:pt x="4152" y="5348"/>
                    <a:pt x="5348" y="4152"/>
                    <a:pt x="5348" y="2674"/>
                  </a:cubicBezTo>
                  <a:cubicBezTo>
                    <a:pt x="5348" y="1197"/>
                    <a:pt x="4152" y="0"/>
                    <a:pt x="2674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9258;p75">
              <a:extLst>
                <a:ext uri="{FF2B5EF4-FFF2-40B4-BE49-F238E27FC236}">
                  <a16:creationId xmlns:a16="http://schemas.microsoft.com/office/drawing/2014/main" id="{92639950-FC93-494F-9CD4-E7CFC5F543C2}"/>
                </a:ext>
              </a:extLst>
            </p:cNvPr>
            <p:cNvSpPr/>
            <p:nvPr/>
          </p:nvSpPr>
          <p:spPr>
            <a:xfrm flipH="1" flipV="1">
              <a:off x="1963597" y="4223427"/>
              <a:ext cx="100887" cy="8508"/>
            </a:xfrm>
            <a:custGeom>
              <a:avLst/>
              <a:gdLst/>
              <a:ahLst/>
              <a:cxnLst/>
              <a:rect l="l" t="t" r="r" b="b"/>
              <a:pathLst>
                <a:path w="36648" h="1" fill="none" extrusionOk="0">
                  <a:moveTo>
                    <a:pt x="36648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9259;p75">
              <a:extLst>
                <a:ext uri="{FF2B5EF4-FFF2-40B4-BE49-F238E27FC236}">
                  <a16:creationId xmlns:a16="http://schemas.microsoft.com/office/drawing/2014/main" id="{275F1D4A-1A03-4EF4-99C4-930FBFDB343F}"/>
                </a:ext>
              </a:extLst>
            </p:cNvPr>
            <p:cNvSpPr/>
            <p:nvPr/>
          </p:nvSpPr>
          <p:spPr>
            <a:xfrm>
              <a:off x="1684194" y="4176762"/>
              <a:ext cx="279403" cy="94532"/>
            </a:xfrm>
            <a:custGeom>
              <a:avLst/>
              <a:gdLst/>
              <a:ahLst/>
              <a:cxnLst/>
              <a:rect l="l" t="t" r="r" b="b"/>
              <a:pathLst>
                <a:path w="37119" h="21448" extrusionOk="0">
                  <a:moveTo>
                    <a:pt x="4951" y="1"/>
                  </a:moveTo>
                  <a:cubicBezTo>
                    <a:pt x="2219" y="1"/>
                    <a:pt x="1" y="2682"/>
                    <a:pt x="1" y="5987"/>
                  </a:cubicBezTo>
                  <a:lnTo>
                    <a:pt x="1" y="15464"/>
                  </a:lnTo>
                  <a:cubicBezTo>
                    <a:pt x="1" y="18769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9"/>
                    <a:pt x="37119" y="15464"/>
                  </a:cubicBezTo>
                  <a:lnTo>
                    <a:pt x="37119" y="5987"/>
                  </a:lnTo>
                  <a:cubicBezTo>
                    <a:pt x="37119" y="2682"/>
                    <a:pt x="34904" y="1"/>
                    <a:pt x="3217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lt1"/>
                  </a:solidFill>
                  <a:latin typeface="Montserrat"/>
                </a:rPr>
                <a:t>Gamification</a:t>
              </a:r>
              <a:endParaRPr dirty="0"/>
            </a:p>
          </p:txBody>
        </p:sp>
        <p:sp>
          <p:nvSpPr>
            <p:cNvPr id="138" name="Google Shape;9293;p75">
              <a:extLst>
                <a:ext uri="{FF2B5EF4-FFF2-40B4-BE49-F238E27FC236}">
                  <a16:creationId xmlns:a16="http://schemas.microsoft.com/office/drawing/2014/main" id="{3A5674D9-91FC-45F9-B53E-7FFEC7E348AA}"/>
                </a:ext>
              </a:extLst>
            </p:cNvPr>
            <p:cNvSpPr/>
            <p:nvPr/>
          </p:nvSpPr>
          <p:spPr>
            <a:xfrm flipH="1">
              <a:off x="2068325" y="4213072"/>
              <a:ext cx="23589" cy="23576"/>
            </a:xfrm>
            <a:custGeom>
              <a:avLst/>
              <a:gdLst/>
              <a:ahLst/>
              <a:cxnLst/>
              <a:rect l="l" t="t" r="r" b="b"/>
              <a:pathLst>
                <a:path w="5349" h="5349" extrusionOk="0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4152"/>
                    <a:pt x="1197" y="5348"/>
                    <a:pt x="2674" y="5348"/>
                  </a:cubicBezTo>
                  <a:cubicBezTo>
                    <a:pt x="4152" y="5348"/>
                    <a:pt x="5348" y="4152"/>
                    <a:pt x="5348" y="2674"/>
                  </a:cubicBezTo>
                  <a:cubicBezTo>
                    <a:pt x="5348" y="1197"/>
                    <a:pt x="4152" y="0"/>
                    <a:pt x="2674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9265;p75">
              <a:extLst>
                <a:ext uri="{FF2B5EF4-FFF2-40B4-BE49-F238E27FC236}">
                  <a16:creationId xmlns:a16="http://schemas.microsoft.com/office/drawing/2014/main" id="{1E9F2FFF-8858-4423-8B68-A38190E52922}"/>
                </a:ext>
              </a:extLst>
            </p:cNvPr>
            <p:cNvSpPr/>
            <p:nvPr/>
          </p:nvSpPr>
          <p:spPr>
            <a:xfrm>
              <a:off x="964458" y="3918341"/>
              <a:ext cx="270746" cy="94532"/>
            </a:xfrm>
            <a:custGeom>
              <a:avLst/>
              <a:gdLst/>
              <a:ahLst/>
              <a:cxnLst/>
              <a:rect l="l" t="t" r="r" b="b"/>
              <a:pathLst>
                <a:path w="37118" h="21448" extrusionOk="0">
                  <a:moveTo>
                    <a:pt x="4947" y="1"/>
                  </a:moveTo>
                  <a:cubicBezTo>
                    <a:pt x="2214" y="1"/>
                    <a:pt x="0" y="2682"/>
                    <a:pt x="0" y="5987"/>
                  </a:cubicBezTo>
                  <a:lnTo>
                    <a:pt x="0" y="15464"/>
                  </a:lnTo>
                  <a:cubicBezTo>
                    <a:pt x="0" y="18769"/>
                    <a:pt x="2214" y="21447"/>
                    <a:pt x="4950" y="21447"/>
                  </a:cubicBezTo>
                  <a:lnTo>
                    <a:pt x="32168" y="21447"/>
                  </a:lnTo>
                  <a:cubicBezTo>
                    <a:pt x="34900" y="21447"/>
                    <a:pt x="37118" y="18769"/>
                    <a:pt x="37118" y="15464"/>
                  </a:cubicBezTo>
                  <a:lnTo>
                    <a:pt x="37118" y="5987"/>
                  </a:lnTo>
                  <a:cubicBezTo>
                    <a:pt x="37118" y="2682"/>
                    <a:pt x="34900" y="1"/>
                    <a:pt x="321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lt1"/>
                  </a:solidFill>
                  <a:latin typeface="Montserrat"/>
                </a:rPr>
                <a:t>Monetization</a:t>
              </a:r>
            </a:p>
          </p:txBody>
        </p:sp>
        <p:sp>
          <p:nvSpPr>
            <p:cNvPr id="140" name="Google Shape;9296;p75">
              <a:extLst>
                <a:ext uri="{FF2B5EF4-FFF2-40B4-BE49-F238E27FC236}">
                  <a16:creationId xmlns:a16="http://schemas.microsoft.com/office/drawing/2014/main" id="{0955EDC5-2C83-464D-8BC8-1D452EA43BD2}"/>
                </a:ext>
              </a:extLst>
            </p:cNvPr>
            <p:cNvSpPr/>
            <p:nvPr/>
          </p:nvSpPr>
          <p:spPr>
            <a:xfrm>
              <a:off x="839051" y="3956318"/>
              <a:ext cx="24520" cy="23585"/>
            </a:xfrm>
            <a:custGeom>
              <a:avLst/>
              <a:gdLst/>
              <a:ahLst/>
              <a:cxnLst/>
              <a:rect l="l" t="t" r="r" b="b"/>
              <a:pathLst>
                <a:path w="5560" h="5351" extrusionOk="0">
                  <a:moveTo>
                    <a:pt x="2674" y="0"/>
                  </a:moveTo>
                  <a:cubicBezTo>
                    <a:pt x="2328" y="0"/>
                    <a:pt x="1980" y="67"/>
                    <a:pt x="1649" y="203"/>
                  </a:cubicBezTo>
                  <a:cubicBezTo>
                    <a:pt x="650" y="619"/>
                    <a:pt x="0" y="1593"/>
                    <a:pt x="0" y="2677"/>
                  </a:cubicBezTo>
                  <a:cubicBezTo>
                    <a:pt x="0" y="4150"/>
                    <a:pt x="1197" y="5351"/>
                    <a:pt x="2674" y="5351"/>
                  </a:cubicBezTo>
                  <a:cubicBezTo>
                    <a:pt x="3754" y="5351"/>
                    <a:pt x="4732" y="4698"/>
                    <a:pt x="5144" y="3698"/>
                  </a:cubicBezTo>
                  <a:cubicBezTo>
                    <a:pt x="5560" y="2699"/>
                    <a:pt x="5330" y="1550"/>
                    <a:pt x="4568" y="783"/>
                  </a:cubicBezTo>
                  <a:cubicBezTo>
                    <a:pt x="4055" y="271"/>
                    <a:pt x="3370" y="0"/>
                    <a:pt x="2674" y="0"/>
                  </a:cubicBezTo>
                  <a:close/>
                </a:path>
              </a:pathLst>
            </a:custGeom>
            <a:solidFill>
              <a:srgbClr val="E4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" name="Google Shape;9258;p75">
              <a:extLst>
                <a:ext uri="{FF2B5EF4-FFF2-40B4-BE49-F238E27FC236}">
                  <a16:creationId xmlns:a16="http://schemas.microsoft.com/office/drawing/2014/main" id="{A10C21C2-8033-4D38-90C6-511602073A6C}"/>
                </a:ext>
              </a:extLst>
            </p:cNvPr>
            <p:cNvSpPr/>
            <p:nvPr/>
          </p:nvSpPr>
          <p:spPr>
            <a:xfrm flipH="1" flipV="1">
              <a:off x="862959" y="3965607"/>
              <a:ext cx="100887" cy="8508"/>
            </a:xfrm>
            <a:custGeom>
              <a:avLst/>
              <a:gdLst/>
              <a:ahLst/>
              <a:cxnLst/>
              <a:rect l="l" t="t" r="r" b="b"/>
              <a:pathLst>
                <a:path w="36648" h="1" fill="none" extrusionOk="0">
                  <a:moveTo>
                    <a:pt x="36648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9250;p75">
              <a:extLst>
                <a:ext uri="{FF2B5EF4-FFF2-40B4-BE49-F238E27FC236}">
                  <a16:creationId xmlns:a16="http://schemas.microsoft.com/office/drawing/2014/main" id="{A284CA92-B187-4A32-8D9C-5949D6D0572E}"/>
                </a:ext>
              </a:extLst>
            </p:cNvPr>
            <p:cNvSpPr/>
            <p:nvPr/>
          </p:nvSpPr>
          <p:spPr>
            <a:xfrm>
              <a:off x="1235408" y="3968107"/>
              <a:ext cx="77612" cy="4"/>
            </a:xfrm>
            <a:custGeom>
              <a:avLst/>
              <a:gdLst/>
              <a:ahLst/>
              <a:cxnLst/>
              <a:rect l="l" t="t" r="r" b="b"/>
              <a:pathLst>
                <a:path w="17599" h="1" fill="none" extrusionOk="0">
                  <a:moveTo>
                    <a:pt x="1" y="0"/>
                  </a:moveTo>
                  <a:lnTo>
                    <a:pt x="17598" y="0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" name="Google Shape;9292;p75">
              <a:extLst>
                <a:ext uri="{FF2B5EF4-FFF2-40B4-BE49-F238E27FC236}">
                  <a16:creationId xmlns:a16="http://schemas.microsoft.com/office/drawing/2014/main" id="{8E93F3C8-276C-4F82-BA13-4D8F541AA640}"/>
                </a:ext>
              </a:extLst>
            </p:cNvPr>
            <p:cNvSpPr/>
            <p:nvPr/>
          </p:nvSpPr>
          <p:spPr>
            <a:xfrm>
              <a:off x="1314782" y="3954651"/>
              <a:ext cx="24520" cy="23576"/>
            </a:xfrm>
            <a:custGeom>
              <a:avLst/>
              <a:gdLst/>
              <a:ahLst/>
              <a:cxnLst/>
              <a:rect l="l" t="t" r="r" b="b"/>
              <a:pathLst>
                <a:path w="5560" h="5349" extrusionOk="0">
                  <a:moveTo>
                    <a:pt x="2882" y="1"/>
                  </a:moveTo>
                  <a:cubicBezTo>
                    <a:pt x="1802" y="1"/>
                    <a:pt x="828" y="650"/>
                    <a:pt x="412" y="1649"/>
                  </a:cubicBezTo>
                  <a:cubicBezTo>
                    <a:pt x="0" y="2649"/>
                    <a:pt x="226" y="3798"/>
                    <a:pt x="993" y="4564"/>
                  </a:cubicBezTo>
                  <a:cubicBezTo>
                    <a:pt x="1502" y="5076"/>
                    <a:pt x="2187" y="5349"/>
                    <a:pt x="2883" y="5349"/>
                  </a:cubicBezTo>
                  <a:cubicBezTo>
                    <a:pt x="3228" y="5349"/>
                    <a:pt x="3576" y="5282"/>
                    <a:pt x="3907" y="5144"/>
                  </a:cubicBezTo>
                  <a:cubicBezTo>
                    <a:pt x="4907" y="4732"/>
                    <a:pt x="5556" y="3758"/>
                    <a:pt x="5560" y="2674"/>
                  </a:cubicBezTo>
                  <a:cubicBezTo>
                    <a:pt x="5560" y="1197"/>
                    <a:pt x="4360" y="1"/>
                    <a:pt x="288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40776996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159;p68">
            <a:extLst>
              <a:ext uri="{FF2B5EF4-FFF2-40B4-BE49-F238E27FC236}">
                <a16:creationId xmlns:a16="http://schemas.microsoft.com/office/drawing/2014/main" id="{170DEFAA-CA7F-4F29-99BB-BC721D84B392}"/>
              </a:ext>
            </a:extLst>
          </p:cNvPr>
          <p:cNvSpPr txBox="1">
            <a:spLocks/>
          </p:cNvSpPr>
          <p:nvPr/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THANKS!</a:t>
            </a:r>
          </a:p>
        </p:txBody>
      </p:sp>
      <p:cxnSp>
        <p:nvCxnSpPr>
          <p:cNvPr id="23" name="Google Shape;2161;p68">
            <a:extLst>
              <a:ext uri="{FF2B5EF4-FFF2-40B4-BE49-F238E27FC236}">
                <a16:creationId xmlns:a16="http://schemas.microsoft.com/office/drawing/2014/main" id="{60D198F4-D32A-45AA-BE35-3F18B13E87B4}"/>
              </a:ext>
            </a:extLst>
          </p:cNvPr>
          <p:cNvCxnSpPr/>
          <p:nvPr/>
        </p:nvCxnSpPr>
        <p:spPr>
          <a:xfrm>
            <a:off x="1013400" y="148879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5" name="Google Shape;2163;p68">
            <a:extLst>
              <a:ext uri="{FF2B5EF4-FFF2-40B4-BE49-F238E27FC236}">
                <a16:creationId xmlns:a16="http://schemas.microsoft.com/office/drawing/2014/main" id="{1BE84F71-106C-4A49-9138-5970E7908D8D}"/>
              </a:ext>
            </a:extLst>
          </p:cNvPr>
          <p:cNvCxnSpPr/>
          <p:nvPr/>
        </p:nvCxnSpPr>
        <p:spPr>
          <a:xfrm>
            <a:off x="1013400" y="34580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E607F5A-7858-403A-A5B1-F8807B300521}"/>
              </a:ext>
            </a:extLst>
          </p:cNvPr>
          <p:cNvSpPr txBox="1"/>
          <p:nvPr/>
        </p:nvSpPr>
        <p:spPr>
          <a:xfrm>
            <a:off x="1013399" y="2033141"/>
            <a:ext cx="41470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 ExtraBold" panose="00000900000000000000" pitchFamily="2" charset="0"/>
              </a:rPr>
              <a:t>PRESENTED BY GROUP 3</a:t>
            </a:r>
            <a:endParaRPr lang="en-CM" sz="32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73678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1850550" y="733199"/>
            <a:ext cx="5442900" cy="2797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 is the process of collecting and documenting the needs and expectations of the system from various end users</a:t>
            </a:r>
            <a:endParaRPr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171848" y="2082700"/>
            <a:ext cx="3657300" cy="9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</a:t>
            </a:r>
            <a:endParaRPr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3847723" y="3187386"/>
            <a:ext cx="4305550" cy="9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It is to identify the user and system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requirements that could be incorporated into the system</a:t>
            </a:r>
          </a:p>
        </p:txBody>
      </p:sp>
      <p:pic>
        <p:nvPicPr>
          <p:cNvPr id="3" name="Graphic 2" descr="Bullseye with solid fill">
            <a:extLst>
              <a:ext uri="{FF2B5EF4-FFF2-40B4-BE49-F238E27FC236}">
                <a16:creationId xmlns:a16="http://schemas.microsoft.com/office/drawing/2014/main" id="{E75757B8-0503-4322-8B13-7A02819A85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3298" y="1041714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226468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2160966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INTERVIEWS</a:t>
            </a:r>
            <a:endParaRPr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4227966" y="2691040"/>
            <a:ext cx="2427384" cy="9458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STUDYING EXISTING DOCUMENTATION</a:t>
            </a:r>
            <a:endParaRPr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226465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SURVEYS</a:t>
            </a:r>
            <a:endParaRPr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2160969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4408158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87" name="Google Shape;187;p40"/>
          <p:cNvCxnSpPr/>
          <p:nvPr/>
        </p:nvCxnSpPr>
        <p:spPr>
          <a:xfrm>
            <a:off x="1061368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2995869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5243058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4" name="Google Shape;194;p41">
            <a:extLst>
              <a:ext uri="{FF2B5EF4-FFF2-40B4-BE49-F238E27FC236}">
                <a16:creationId xmlns:a16="http://schemas.microsoft.com/office/drawing/2014/main" id="{AA68CA84-3FC6-4EC9-A213-87A7820C8961}"/>
              </a:ext>
            </a:extLst>
          </p:cNvPr>
          <p:cNvSpPr txBox="1">
            <a:spLocks/>
          </p:cNvSpPr>
          <p:nvPr/>
        </p:nvSpPr>
        <p:spPr>
          <a:xfrm>
            <a:off x="2743347" y="418275"/>
            <a:ext cx="3657300" cy="9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4000" dirty="0"/>
              <a:t>ACTIVITIES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FB04D2F-BB8F-46A0-861F-858F5252D994}"/>
              </a:ext>
            </a:extLst>
          </p:cNvPr>
          <p:cNvGrpSpPr/>
          <p:nvPr/>
        </p:nvGrpSpPr>
        <p:grpSpPr>
          <a:xfrm>
            <a:off x="6591973" y="1770700"/>
            <a:ext cx="2427384" cy="1663689"/>
            <a:chOff x="6591973" y="1770700"/>
            <a:chExt cx="2427384" cy="1663689"/>
          </a:xfrm>
        </p:grpSpPr>
        <p:sp>
          <p:nvSpPr>
            <p:cNvPr id="21" name="Google Shape;179;p40">
              <a:extLst>
                <a:ext uri="{FF2B5EF4-FFF2-40B4-BE49-F238E27FC236}">
                  <a16:creationId xmlns:a16="http://schemas.microsoft.com/office/drawing/2014/main" id="{DBA64D88-9022-43D0-AC36-EB4344E784DF}"/>
                </a:ext>
              </a:extLst>
            </p:cNvPr>
            <p:cNvSpPr txBox="1">
              <a:spLocks/>
            </p:cNvSpPr>
            <p:nvPr/>
          </p:nvSpPr>
          <p:spPr>
            <a:xfrm>
              <a:off x="6591973" y="2765019"/>
              <a:ext cx="2427384" cy="6693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ExtraBold"/>
                <a:buNone/>
                <a:defRPr sz="1800" b="0" i="0" u="none" strike="noStrike" cap="none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200"/>
                <a:buFont typeface="Montserrat"/>
                <a:buNone/>
                <a:defRPr sz="4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200"/>
                <a:buFont typeface="Montserrat"/>
                <a:buNone/>
                <a:defRPr sz="4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200"/>
                <a:buFont typeface="Montserrat"/>
                <a:buNone/>
                <a:defRPr sz="4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200"/>
                <a:buFont typeface="Montserrat"/>
                <a:buNone/>
                <a:defRPr sz="4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200"/>
                <a:buFont typeface="Montserrat"/>
                <a:buNone/>
                <a:defRPr sz="4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200"/>
                <a:buFont typeface="Montserrat"/>
                <a:buNone/>
                <a:defRPr sz="4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200"/>
                <a:buFont typeface="Montserrat"/>
                <a:buNone/>
                <a:defRPr sz="4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200"/>
                <a:buFont typeface="Montserrat"/>
                <a:buNone/>
                <a:defRPr sz="4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r>
                <a:rPr lang="en-US" dirty="0"/>
                <a:t>BRAINSTORMING SESSIONS</a:t>
              </a:r>
            </a:p>
          </p:txBody>
        </p:sp>
        <p:sp>
          <p:nvSpPr>
            <p:cNvPr id="22" name="Google Shape;185;p40">
              <a:extLst>
                <a:ext uri="{FF2B5EF4-FFF2-40B4-BE49-F238E27FC236}">
                  <a16:creationId xmlns:a16="http://schemas.microsoft.com/office/drawing/2014/main" id="{223A960F-54A8-4AF2-995A-54DFEEE645D8}"/>
                </a:ext>
              </a:extLst>
            </p:cNvPr>
            <p:cNvSpPr txBox="1">
              <a:spLocks/>
            </p:cNvSpPr>
            <p:nvPr/>
          </p:nvSpPr>
          <p:spPr>
            <a:xfrm>
              <a:off x="6655350" y="1770700"/>
              <a:ext cx="20670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600"/>
                <a:buFont typeface="Montserrat ExtraBold"/>
                <a:buNone/>
                <a:defRPr sz="3600" b="0" i="0" u="none" strike="noStrike" cap="none">
                  <a:solidFill>
                    <a:schemeClr val="lt2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r>
                <a:rPr lang="en" dirty="0"/>
                <a:t>04</a:t>
              </a:r>
            </a:p>
          </p:txBody>
        </p:sp>
        <p:cxnSp>
          <p:nvCxnSpPr>
            <p:cNvPr id="23" name="Google Shape;188;p40">
              <a:extLst>
                <a:ext uri="{FF2B5EF4-FFF2-40B4-BE49-F238E27FC236}">
                  <a16:creationId xmlns:a16="http://schemas.microsoft.com/office/drawing/2014/main" id="{6467AED0-F83B-45E6-AE04-8BE7B630C551}"/>
                </a:ext>
              </a:extLst>
            </p:cNvPr>
            <p:cNvCxnSpPr/>
            <p:nvPr/>
          </p:nvCxnSpPr>
          <p:spPr>
            <a:xfrm>
              <a:off x="7490250" y="2546160"/>
              <a:ext cx="397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FFFFFF">
                  <a:alpha val="50000"/>
                </a:srgbClr>
              </a:outerShdw>
            </a:effectLst>
          </p:spPr>
        </p:cxnSp>
      </p:grp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0331" y="3370673"/>
            <a:ext cx="3068700" cy="7651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SURVEYS</a:t>
            </a:r>
            <a:endParaRPr sz="4000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1877128" cy="5508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SURVEYS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2B98ED-A5C4-44DE-8E25-31690948E441}"/>
              </a:ext>
            </a:extLst>
          </p:cNvPr>
          <p:cNvSpPr txBox="1"/>
          <p:nvPr/>
        </p:nvSpPr>
        <p:spPr>
          <a:xfrm>
            <a:off x="938500" y="995878"/>
            <a:ext cx="47046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lt1"/>
                </a:solidFill>
                <a:latin typeface="Montserrat"/>
              </a:rPr>
              <a:t>The purpose of this survey was to know the different difficulties encountered by drivers and to create awareness on this technological solution to road safety practices</a:t>
            </a:r>
            <a:endParaRPr lang="en-CM" dirty="0">
              <a:solidFill>
                <a:schemeClr val="lt1"/>
              </a:solidFill>
              <a:latin typeface="Montserrat"/>
            </a:endParaRPr>
          </a:p>
        </p:txBody>
      </p:sp>
      <p:cxnSp>
        <p:nvCxnSpPr>
          <p:cNvPr id="11" name="Google Shape;222;p45">
            <a:extLst>
              <a:ext uri="{FF2B5EF4-FFF2-40B4-BE49-F238E27FC236}">
                <a16:creationId xmlns:a16="http://schemas.microsoft.com/office/drawing/2014/main" id="{73B1FEFC-C6D5-4D53-9ED8-242AB21D6134}"/>
              </a:ext>
            </a:extLst>
          </p:cNvPr>
          <p:cNvCxnSpPr/>
          <p:nvPr/>
        </p:nvCxnSpPr>
        <p:spPr>
          <a:xfrm>
            <a:off x="1026201" y="44502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1C78BE8-24F0-4580-8CDB-5B1FAF9FCA61}"/>
              </a:ext>
            </a:extLst>
          </p:cNvPr>
          <p:cNvSpPr txBox="1"/>
          <p:nvPr/>
        </p:nvSpPr>
        <p:spPr>
          <a:xfrm>
            <a:off x="938499" y="2263973"/>
            <a:ext cx="4828557" cy="242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lt1"/>
                </a:solidFill>
                <a:latin typeface="Montserrat"/>
              </a:rPr>
              <a:t>Requirements obtained :</a:t>
            </a:r>
          </a:p>
          <a:p>
            <a:endParaRPr lang="en-US" dirty="0">
              <a:solidFill>
                <a:schemeClr val="lt1"/>
              </a:solidFill>
              <a:latin typeface="Montserrat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lt1"/>
                </a:solidFill>
                <a:latin typeface="Montserrat"/>
              </a:rPr>
              <a:t>Location tracking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lt1"/>
                </a:solidFill>
                <a:latin typeface="Montserrat"/>
              </a:rPr>
              <a:t>Voice notifications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lt1"/>
                </a:solidFill>
                <a:latin typeface="Montserrat"/>
              </a:rPr>
              <a:t>Detect and interpret road signs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lt1"/>
                </a:solidFill>
                <a:latin typeface="Montserrat"/>
              </a:rPr>
              <a:t>Display location with existing navigation app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lt1"/>
                </a:solidFill>
                <a:latin typeface="Montserrat"/>
              </a:rPr>
              <a:t>Notify blocked roads and propose alternative paths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0330" y="3370673"/>
            <a:ext cx="3717827" cy="7651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INTERVIEWS</a:t>
            </a:r>
            <a:endParaRPr sz="4000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09748818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2320749" cy="5508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INTERVIEWS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11" name="Google Shape;222;p45">
            <a:extLst>
              <a:ext uri="{FF2B5EF4-FFF2-40B4-BE49-F238E27FC236}">
                <a16:creationId xmlns:a16="http://schemas.microsoft.com/office/drawing/2014/main" id="{73B1FEFC-C6D5-4D53-9ED8-242AB21D6134}"/>
              </a:ext>
            </a:extLst>
          </p:cNvPr>
          <p:cNvCxnSpPr/>
          <p:nvPr/>
        </p:nvCxnSpPr>
        <p:spPr>
          <a:xfrm>
            <a:off x="1026201" y="44502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1C78BE8-24F0-4580-8CDB-5B1FAF9FCA61}"/>
              </a:ext>
            </a:extLst>
          </p:cNvPr>
          <p:cNvSpPr txBox="1"/>
          <p:nvPr/>
        </p:nvSpPr>
        <p:spPr>
          <a:xfrm>
            <a:off x="938499" y="1358854"/>
            <a:ext cx="4828557" cy="307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lt1"/>
                </a:solidFill>
                <a:latin typeface="Montserrat"/>
              </a:rPr>
              <a:t>Requirements obtained :</a:t>
            </a:r>
          </a:p>
          <a:p>
            <a:endParaRPr lang="en-US" dirty="0">
              <a:solidFill>
                <a:schemeClr val="lt1"/>
              </a:solidFill>
              <a:latin typeface="Montserrat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lt1"/>
                </a:solidFill>
                <a:latin typeface="Montserrat"/>
              </a:rPr>
              <a:t>Alert about blocked roads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lt1"/>
                </a:solidFill>
                <a:latin typeface="Montserrat"/>
              </a:rPr>
              <a:t>Alert traffic areas before time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lt1"/>
                </a:solidFill>
                <a:latin typeface="Montserrat"/>
              </a:rPr>
              <a:t>Detect and interpret road signs before time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lt1"/>
                </a:solidFill>
                <a:latin typeface="Montserrat"/>
              </a:rPr>
              <a:t>Help in road maintenance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lt1"/>
                </a:solidFill>
                <a:latin typeface="Montserrat"/>
              </a:rPr>
              <a:t>Alert weather conditions before time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lt1"/>
                </a:solidFill>
                <a:latin typeface="Montserrat"/>
              </a:rPr>
              <a:t>Alert accident areas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lt1"/>
                </a:solidFill>
                <a:latin typeface="Montserrat"/>
              </a:rPr>
              <a:t>Speed limit reminders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lt1"/>
                </a:solidFill>
                <a:latin typeface="Montserrat"/>
              </a:rPr>
              <a:t>Give location for bad road areas</a:t>
            </a:r>
          </a:p>
        </p:txBody>
      </p:sp>
    </p:spTree>
    <p:extLst>
      <p:ext uri="{BB962C8B-B14F-4D97-AF65-F5344CB8AC3E}">
        <p14:creationId xmlns:p14="http://schemas.microsoft.com/office/powerpoint/2010/main" val="423172697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0331" y="2848707"/>
            <a:ext cx="4777085" cy="18090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STUDYING EXISTING DOCUMENTATION</a:t>
            </a:r>
            <a:endParaRPr sz="4000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10352964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</Words>
  <Application>Microsoft Office PowerPoint</Application>
  <PresentationFormat>On-screen Show (16:9)</PresentationFormat>
  <Paragraphs>62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Montserrat</vt:lpstr>
      <vt:lpstr>Montserrat ExtraBold</vt:lpstr>
      <vt:lpstr>Montserrat ExtraLight</vt:lpstr>
      <vt:lpstr>Wingdings</vt:lpstr>
      <vt:lpstr>Futuristic Background by Slidesgo</vt:lpstr>
      <vt:lpstr>REQUIREMENTS GATHERING</vt:lpstr>
      <vt:lpstr>It is the process of collecting and documenting the needs and expectations of the system from various end users</vt:lpstr>
      <vt:lpstr>GOAL</vt:lpstr>
      <vt:lpstr>01</vt:lpstr>
      <vt:lpstr>SURVEYS</vt:lpstr>
      <vt:lpstr>SURVEYS</vt:lpstr>
      <vt:lpstr>INTERVIEWS</vt:lpstr>
      <vt:lpstr>INTERVIEWS</vt:lpstr>
      <vt:lpstr>STUDYING EXISTING DOCUMENTATION</vt:lpstr>
      <vt:lpstr>EXISTING DOCUMENTATION</vt:lpstr>
      <vt:lpstr>BRAINSTORMING</vt:lpstr>
      <vt:lpstr>BRAINSTORMING SESSIONS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REQUIREMENTS GATHERING</dc:title>
  <dc:creator>Matildavell</dc:creator>
  <cp:lastModifiedBy>Matildavell</cp:lastModifiedBy>
  <cp:revision>1</cp:revision>
  <dcterms:modified xsi:type="dcterms:W3CDTF">2024-04-30T08:15:36Z</dcterms:modified>
</cp:coreProperties>
</file>